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9" r:id="rId2"/>
    <p:sldId id="277" r:id="rId3"/>
    <p:sldId id="522" r:id="rId4"/>
    <p:sldId id="261" r:id="rId5"/>
    <p:sldId id="503" r:id="rId6"/>
    <p:sldId id="269" r:id="rId7"/>
    <p:sldId id="270" r:id="rId8"/>
    <p:sldId id="504" r:id="rId9"/>
    <p:sldId id="505" r:id="rId10"/>
    <p:sldId id="292" r:id="rId11"/>
    <p:sldId id="259" r:id="rId12"/>
    <p:sldId id="260" r:id="rId13"/>
    <p:sldId id="263" r:id="rId14"/>
    <p:sldId id="264" r:id="rId15"/>
    <p:sldId id="265" r:id="rId16"/>
    <p:sldId id="293" r:id="rId17"/>
    <p:sldId id="523" r:id="rId18"/>
    <p:sldId id="290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40783-25A8-43E6-BE6B-1D64DEE63C1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04CB35EC-0748-4259-A624-BCD8E7CAD408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1. Create set of 25 question codes using the </a:t>
          </a:r>
          <a:r>
            <a:rPr lang="en-US" sz="1800" b="1" dirty="0">
              <a:solidFill>
                <a:srgbClr val="FFC000"/>
              </a:solidFill>
              <a:latin typeface="+mn-lt"/>
            </a:rPr>
            <a:t>Random Question Generator</a:t>
          </a:r>
        </a:p>
      </dgm:t>
    </dgm:pt>
    <dgm:pt modelId="{C7FFD4C3-B198-444D-AA1F-BC8EE8229510}" type="parTrans" cxnId="{B517A7A1-8B81-4FAE-B8E6-0665E85A401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C8B7585-B213-47A0-A8C2-AA9B054D3138}" type="sibTrans" cxnId="{B517A7A1-8B81-4FAE-B8E6-0665E85A401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78D4301-B58D-4012-8621-600A8D4A2293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2. Transfer the question codes generated to the </a:t>
          </a:r>
          <a:r>
            <a:rPr lang="en-US" sz="1800" b="1" dirty="0">
              <a:solidFill>
                <a:srgbClr val="FFC000"/>
              </a:solidFill>
              <a:latin typeface="+mn-lt"/>
            </a:rPr>
            <a:t>Question Tracker Sheet</a:t>
          </a:r>
        </a:p>
      </dgm:t>
    </dgm:pt>
    <dgm:pt modelId="{0A988B74-AD49-420D-9632-0A160378848E}" type="parTrans" cxnId="{4FED34E1-296E-45E1-ADDE-D282CEA43FD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BFCD30F-7A53-4572-8369-93A8FE543662}" type="sibTrans" cxnId="{4FED34E1-296E-45E1-ADDE-D282CEA43FD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0E982B1-D5F6-413D-BE34-B2FC3A285DB8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4. Transfer the matching questions to the </a:t>
          </a:r>
          <a:r>
            <a:rPr lang="en-US" sz="1800" b="1" dirty="0">
              <a:solidFill>
                <a:srgbClr val="FFC000"/>
              </a:solidFill>
              <a:latin typeface="+mn-lt"/>
            </a:rPr>
            <a:t>Written Examination Questions Template and Answer key</a:t>
          </a:r>
        </a:p>
      </dgm:t>
    </dgm:pt>
    <dgm:pt modelId="{401AE9A0-557B-434B-947B-5DF1841C03F7}" type="parTrans" cxnId="{73CAD60A-D79B-4ED1-86A8-3E301606DFC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5CAD074-319A-4CAC-8A2B-935B7B083CD0}" type="sibTrans" cxnId="{73CAD60A-D79B-4ED1-86A8-3E301606DFC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E42FB55-2D56-46EC-9A97-8611FBC1F2CD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3. Select the matching questions from the </a:t>
          </a:r>
          <a:r>
            <a:rPr lang="en-US" sz="1800" b="1" dirty="0">
              <a:solidFill>
                <a:srgbClr val="FFC000"/>
              </a:solidFill>
              <a:latin typeface="+mn-lt"/>
            </a:rPr>
            <a:t>Question Bank</a:t>
          </a:r>
          <a:r>
            <a:rPr lang="en-US" sz="1800" b="1" dirty="0">
              <a:solidFill>
                <a:srgbClr val="FFFF00"/>
              </a:solidFill>
              <a:latin typeface="+mn-lt"/>
            </a:rPr>
            <a:t> </a:t>
          </a:r>
          <a:r>
            <a:rPr lang="en-US" sz="1800" b="0" dirty="0">
              <a:latin typeface="+mn-lt"/>
            </a:rPr>
            <a:t>created</a:t>
          </a:r>
        </a:p>
      </dgm:t>
    </dgm:pt>
    <dgm:pt modelId="{5A63B5A8-B130-4C00-80DF-A2DF6AE63575}" type="parTrans" cxnId="{127F88C6-C2CB-409C-BF39-F1B4135A01D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6415A6D-FE91-4C2C-A626-5DB3C20FA477}" type="sibTrans" cxnId="{127F88C6-C2CB-409C-BF39-F1B4135A01D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A25F7F2-6575-4FE8-BB92-5926B4EB4BAD}">
      <dgm:prSet phldrT="[Text]" custT="1"/>
      <dgm:spPr/>
      <dgm:t>
        <a:bodyPr/>
        <a:lstStyle/>
        <a:p>
          <a:pPr algn="ctr"/>
          <a:r>
            <a:rPr lang="en-US" sz="1800" b="0" dirty="0">
              <a:solidFill>
                <a:schemeClr val="bg1"/>
              </a:solidFill>
              <a:latin typeface="+mn-lt"/>
            </a:rPr>
            <a:t>5. Print the </a:t>
          </a:r>
          <a:r>
            <a:rPr lang="en-US" sz="1800" b="1" dirty="0">
              <a:solidFill>
                <a:srgbClr val="FFC000"/>
              </a:solidFill>
              <a:latin typeface="+mn-lt"/>
            </a:rPr>
            <a:t>Written Examination Questions </a:t>
          </a:r>
          <a:r>
            <a:rPr lang="en-US" sz="1800" b="0" dirty="0">
              <a:solidFill>
                <a:schemeClr val="bg1"/>
              </a:solidFill>
              <a:latin typeface="+mn-lt"/>
            </a:rPr>
            <a:t>with the </a:t>
          </a:r>
          <a:r>
            <a:rPr lang="en-US" sz="1800" b="1" dirty="0">
              <a:solidFill>
                <a:srgbClr val="FFC000"/>
              </a:solidFill>
              <a:latin typeface="+mn-lt"/>
            </a:rPr>
            <a:t>Examination Sheet </a:t>
          </a:r>
          <a:r>
            <a:rPr lang="en-US" sz="1800" b="0" dirty="0">
              <a:solidFill>
                <a:schemeClr val="bg1"/>
              </a:solidFill>
              <a:latin typeface="+mn-lt"/>
            </a:rPr>
            <a:t>for each exam to be administered and </a:t>
          </a:r>
          <a:r>
            <a:rPr lang="en-US" sz="1800" b="0" i="1" u="none" dirty="0">
              <a:solidFill>
                <a:schemeClr val="bg1"/>
              </a:solidFill>
              <a:latin typeface="+mn-lt"/>
            </a:rPr>
            <a:t>separately, </a:t>
          </a:r>
          <a:r>
            <a:rPr lang="en-US" sz="1800" b="0" dirty="0">
              <a:solidFill>
                <a:schemeClr val="bg1"/>
              </a:solidFill>
              <a:latin typeface="+mn-lt"/>
            </a:rPr>
            <a:t>the </a:t>
          </a:r>
          <a:r>
            <a:rPr lang="en-US" sz="1800" b="1" dirty="0">
              <a:solidFill>
                <a:srgbClr val="FFC000"/>
              </a:solidFill>
              <a:latin typeface="+mn-lt"/>
            </a:rPr>
            <a:t>Answer Key </a:t>
          </a:r>
          <a:r>
            <a:rPr lang="en-US" sz="1800" b="0" dirty="0">
              <a:solidFill>
                <a:schemeClr val="bg1"/>
              </a:solidFill>
              <a:latin typeface="+mn-lt"/>
            </a:rPr>
            <a:t>for the Evaluator</a:t>
          </a:r>
        </a:p>
      </dgm:t>
    </dgm:pt>
    <dgm:pt modelId="{0DD4FDCA-6087-48D3-949A-244A226C7649}" type="parTrans" cxnId="{50587F1F-8F7C-4995-8B8F-B6097824A2D5}">
      <dgm:prSet/>
      <dgm:spPr/>
      <dgm:t>
        <a:bodyPr/>
        <a:lstStyle/>
        <a:p>
          <a:endParaRPr lang="en-US" sz="1800"/>
        </a:p>
      </dgm:t>
    </dgm:pt>
    <dgm:pt modelId="{CFE408E7-0A55-45AB-9AD3-0820FEECA541}" type="sibTrans" cxnId="{50587F1F-8F7C-4995-8B8F-B6097824A2D5}">
      <dgm:prSet/>
      <dgm:spPr/>
      <dgm:t>
        <a:bodyPr/>
        <a:lstStyle/>
        <a:p>
          <a:endParaRPr lang="en-US" sz="1800"/>
        </a:p>
      </dgm:t>
    </dgm:pt>
    <dgm:pt modelId="{7CBAD707-E94E-4DCA-916B-4422810CAA96}" type="pres">
      <dgm:prSet presAssocID="{11E40783-25A8-43E6-BE6B-1D64DEE63C19}" presName="rootnode" presStyleCnt="0">
        <dgm:presLayoutVars>
          <dgm:chMax/>
          <dgm:chPref/>
          <dgm:dir/>
          <dgm:animLvl val="lvl"/>
        </dgm:presLayoutVars>
      </dgm:prSet>
      <dgm:spPr/>
    </dgm:pt>
    <dgm:pt modelId="{09CF4A51-79D1-468B-B6CF-B765B2958B4F}" type="pres">
      <dgm:prSet presAssocID="{04CB35EC-0748-4259-A624-BCD8E7CAD408}" presName="composite" presStyleCnt="0"/>
      <dgm:spPr/>
    </dgm:pt>
    <dgm:pt modelId="{3BA93F87-C8AC-4686-837F-DB06E4521744}" type="pres">
      <dgm:prSet presAssocID="{04CB35EC-0748-4259-A624-BCD8E7CAD408}" presName="bentUpArrow1" presStyleLbl="alignImgPlace1" presStyleIdx="0" presStyleCnt="4" custLinFactNeighborY="-4054"/>
      <dgm:spPr>
        <a:solidFill>
          <a:srgbClr val="FFC000"/>
        </a:solidFill>
      </dgm:spPr>
    </dgm:pt>
    <dgm:pt modelId="{8630F2D7-0582-4165-B2D4-8294C119200B}" type="pres">
      <dgm:prSet presAssocID="{04CB35EC-0748-4259-A624-BCD8E7CAD408}" presName="ParentText" presStyleLbl="node1" presStyleIdx="0" presStyleCnt="5" custScaleX="304475" custLinFactNeighborX="5038">
        <dgm:presLayoutVars>
          <dgm:chMax val="1"/>
          <dgm:chPref val="1"/>
          <dgm:bulletEnabled val="1"/>
        </dgm:presLayoutVars>
      </dgm:prSet>
      <dgm:spPr/>
    </dgm:pt>
    <dgm:pt modelId="{9029C833-5D81-4AF3-A22B-CAF78E4D8115}" type="pres">
      <dgm:prSet presAssocID="{04CB35EC-0748-4259-A624-BCD8E7CAD408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CB52329-1C1B-4240-8B74-7A9F223AC63A}" type="pres">
      <dgm:prSet presAssocID="{4C8B7585-B213-47A0-A8C2-AA9B054D3138}" presName="sibTrans" presStyleCnt="0"/>
      <dgm:spPr/>
    </dgm:pt>
    <dgm:pt modelId="{2B90FBA6-02CD-40EB-8DF0-10DD51E2F0C1}" type="pres">
      <dgm:prSet presAssocID="{D78D4301-B58D-4012-8621-600A8D4A2293}" presName="composite" presStyleCnt="0"/>
      <dgm:spPr/>
    </dgm:pt>
    <dgm:pt modelId="{42D3F465-A9B9-42A7-96A2-5351DF939E53}" type="pres">
      <dgm:prSet presAssocID="{D78D4301-B58D-4012-8621-600A8D4A2293}" presName="bentUpArrow1" presStyleLbl="alignImgPlace1" presStyleIdx="1" presStyleCnt="4" custLinFactNeighborY="-4054"/>
      <dgm:spPr>
        <a:solidFill>
          <a:srgbClr val="FFC000"/>
        </a:solidFill>
      </dgm:spPr>
    </dgm:pt>
    <dgm:pt modelId="{A0F86482-C45B-4DD5-BF41-98A9B9D285FF}" type="pres">
      <dgm:prSet presAssocID="{D78D4301-B58D-4012-8621-600A8D4A2293}" presName="ParentText" presStyleLbl="node1" presStyleIdx="1" presStyleCnt="5" custScaleX="304475" custLinFactNeighborX="5038">
        <dgm:presLayoutVars>
          <dgm:chMax val="1"/>
          <dgm:chPref val="1"/>
          <dgm:bulletEnabled val="1"/>
        </dgm:presLayoutVars>
      </dgm:prSet>
      <dgm:spPr/>
    </dgm:pt>
    <dgm:pt modelId="{EA832866-040D-41F0-9AAA-87E3E96C7FE5}" type="pres">
      <dgm:prSet presAssocID="{D78D4301-B58D-4012-8621-600A8D4A229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4C30E88-D306-4DCA-B3D5-690FCAC914B4}" type="pres">
      <dgm:prSet presAssocID="{9BFCD30F-7A53-4572-8369-93A8FE543662}" presName="sibTrans" presStyleCnt="0"/>
      <dgm:spPr/>
    </dgm:pt>
    <dgm:pt modelId="{72D1834E-76E5-4546-A963-ED1B51673FBB}" type="pres">
      <dgm:prSet presAssocID="{0E42FB55-2D56-46EC-9A97-8611FBC1F2CD}" presName="composite" presStyleCnt="0"/>
      <dgm:spPr/>
    </dgm:pt>
    <dgm:pt modelId="{4831E03E-C34C-446C-8140-C79D6064DF41}" type="pres">
      <dgm:prSet presAssocID="{0E42FB55-2D56-46EC-9A97-8611FBC1F2CD}" presName="bentUpArrow1" presStyleLbl="alignImgPlace1" presStyleIdx="2" presStyleCnt="4"/>
      <dgm:spPr>
        <a:solidFill>
          <a:srgbClr val="FFC000"/>
        </a:solidFill>
      </dgm:spPr>
    </dgm:pt>
    <dgm:pt modelId="{7709F8B9-B4EE-4E91-A617-C7F9F9DD31AA}" type="pres">
      <dgm:prSet presAssocID="{0E42FB55-2D56-46EC-9A97-8611FBC1F2CD}" presName="ParentText" presStyleLbl="node1" presStyleIdx="2" presStyleCnt="5" custScaleX="304475" custLinFactNeighborX="5038">
        <dgm:presLayoutVars>
          <dgm:chMax val="1"/>
          <dgm:chPref val="1"/>
          <dgm:bulletEnabled val="1"/>
        </dgm:presLayoutVars>
      </dgm:prSet>
      <dgm:spPr/>
    </dgm:pt>
    <dgm:pt modelId="{FA7F97A8-0CBB-46AC-B0D4-0D84437E4206}" type="pres">
      <dgm:prSet presAssocID="{0E42FB55-2D56-46EC-9A97-8611FBC1F2C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9242401-22AC-40F2-A4F5-0C5D9403750D}" type="pres">
      <dgm:prSet presAssocID="{F6415A6D-FE91-4C2C-A626-5DB3C20FA477}" presName="sibTrans" presStyleCnt="0"/>
      <dgm:spPr/>
    </dgm:pt>
    <dgm:pt modelId="{3A2B3CA6-7ED0-4D6F-8D73-E3FA2FD54387}" type="pres">
      <dgm:prSet presAssocID="{50E982B1-D5F6-413D-BE34-B2FC3A285DB8}" presName="composite" presStyleCnt="0"/>
      <dgm:spPr/>
    </dgm:pt>
    <dgm:pt modelId="{A8E10D0D-1E5F-4187-B311-55E435532C5C}" type="pres">
      <dgm:prSet presAssocID="{50E982B1-D5F6-413D-BE34-B2FC3A285DB8}" presName="bentUpArrow1" presStyleLbl="alignImgPlace1" presStyleIdx="3" presStyleCnt="4"/>
      <dgm:spPr>
        <a:solidFill>
          <a:srgbClr val="FFC000"/>
        </a:solidFill>
      </dgm:spPr>
    </dgm:pt>
    <dgm:pt modelId="{6CF96CD8-0E2B-4516-BE8A-8BB6B95BF27C}" type="pres">
      <dgm:prSet presAssocID="{50E982B1-D5F6-413D-BE34-B2FC3A285DB8}" presName="ParentText" presStyleLbl="node1" presStyleIdx="3" presStyleCnt="5" custScaleX="304475" custLinFactNeighborX="5038">
        <dgm:presLayoutVars>
          <dgm:chMax val="1"/>
          <dgm:chPref val="1"/>
          <dgm:bulletEnabled val="1"/>
        </dgm:presLayoutVars>
      </dgm:prSet>
      <dgm:spPr/>
    </dgm:pt>
    <dgm:pt modelId="{CD4DA0BE-6BA4-426F-A8EE-A26B0DA8C702}" type="pres">
      <dgm:prSet presAssocID="{50E982B1-D5F6-413D-BE34-B2FC3A285DB8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5E7F346-B1D0-4348-999D-D6FC644E8AE6}" type="pres">
      <dgm:prSet presAssocID="{A5CAD074-319A-4CAC-8A2B-935B7B083CD0}" presName="sibTrans" presStyleCnt="0"/>
      <dgm:spPr/>
    </dgm:pt>
    <dgm:pt modelId="{5E95D728-1795-4377-ABEB-F8C859BFFE0A}" type="pres">
      <dgm:prSet presAssocID="{1A25F7F2-6575-4FE8-BB92-5926B4EB4BAD}" presName="composite" presStyleCnt="0"/>
      <dgm:spPr/>
    </dgm:pt>
    <dgm:pt modelId="{9928CCB2-5870-4DDA-95B8-72877258FBBF}" type="pres">
      <dgm:prSet presAssocID="{1A25F7F2-6575-4FE8-BB92-5926B4EB4BAD}" presName="ParentText" presStyleLbl="node1" presStyleIdx="4" presStyleCnt="5" custScaleX="347213" custScaleY="134781">
        <dgm:presLayoutVars>
          <dgm:chMax val="1"/>
          <dgm:chPref val="1"/>
          <dgm:bulletEnabled val="1"/>
        </dgm:presLayoutVars>
      </dgm:prSet>
      <dgm:spPr/>
    </dgm:pt>
  </dgm:ptLst>
  <dgm:cxnLst>
    <dgm:cxn modelId="{73CAD60A-D79B-4ED1-86A8-3E301606DFC6}" srcId="{11E40783-25A8-43E6-BE6B-1D64DEE63C19}" destId="{50E982B1-D5F6-413D-BE34-B2FC3A285DB8}" srcOrd="3" destOrd="0" parTransId="{401AE9A0-557B-434B-947B-5DF1841C03F7}" sibTransId="{A5CAD074-319A-4CAC-8A2B-935B7B083CD0}"/>
    <dgm:cxn modelId="{50587F1F-8F7C-4995-8B8F-B6097824A2D5}" srcId="{11E40783-25A8-43E6-BE6B-1D64DEE63C19}" destId="{1A25F7F2-6575-4FE8-BB92-5926B4EB4BAD}" srcOrd="4" destOrd="0" parTransId="{0DD4FDCA-6087-48D3-949A-244A226C7649}" sibTransId="{CFE408E7-0A55-45AB-9AD3-0820FEECA541}"/>
    <dgm:cxn modelId="{D78CCD2E-095F-4766-879B-1CC0A54FBB8F}" type="presOf" srcId="{D78D4301-B58D-4012-8621-600A8D4A2293}" destId="{A0F86482-C45B-4DD5-BF41-98A9B9D285FF}" srcOrd="0" destOrd="0" presId="urn:microsoft.com/office/officeart/2005/8/layout/StepDownProcess"/>
    <dgm:cxn modelId="{F75F2347-56BC-49BF-8A35-B1D84F0E20F0}" type="presOf" srcId="{11E40783-25A8-43E6-BE6B-1D64DEE63C19}" destId="{7CBAD707-E94E-4DCA-916B-4422810CAA96}" srcOrd="0" destOrd="0" presId="urn:microsoft.com/office/officeart/2005/8/layout/StepDownProcess"/>
    <dgm:cxn modelId="{47B9D068-DC3E-4745-9786-2E8936661533}" type="presOf" srcId="{0E42FB55-2D56-46EC-9A97-8611FBC1F2CD}" destId="{7709F8B9-B4EE-4E91-A617-C7F9F9DD31AA}" srcOrd="0" destOrd="0" presId="urn:microsoft.com/office/officeart/2005/8/layout/StepDownProcess"/>
    <dgm:cxn modelId="{D6E5B769-2D62-47F0-BBF0-D75780B8B45C}" type="presOf" srcId="{50E982B1-D5F6-413D-BE34-B2FC3A285DB8}" destId="{6CF96CD8-0E2B-4516-BE8A-8BB6B95BF27C}" srcOrd="0" destOrd="0" presId="urn:microsoft.com/office/officeart/2005/8/layout/StepDownProcess"/>
    <dgm:cxn modelId="{89A1BC6C-BA27-4A39-9C83-1C2C4541DA05}" type="presOf" srcId="{04CB35EC-0748-4259-A624-BCD8E7CAD408}" destId="{8630F2D7-0582-4165-B2D4-8294C119200B}" srcOrd="0" destOrd="0" presId="urn:microsoft.com/office/officeart/2005/8/layout/StepDownProcess"/>
    <dgm:cxn modelId="{F4CCB158-684B-4D89-932D-5B672EB3E1A4}" type="presOf" srcId="{1A25F7F2-6575-4FE8-BB92-5926B4EB4BAD}" destId="{9928CCB2-5870-4DDA-95B8-72877258FBBF}" srcOrd="0" destOrd="0" presId="urn:microsoft.com/office/officeart/2005/8/layout/StepDownProcess"/>
    <dgm:cxn modelId="{B517A7A1-8B81-4FAE-B8E6-0665E85A4018}" srcId="{11E40783-25A8-43E6-BE6B-1D64DEE63C19}" destId="{04CB35EC-0748-4259-A624-BCD8E7CAD408}" srcOrd="0" destOrd="0" parTransId="{C7FFD4C3-B198-444D-AA1F-BC8EE8229510}" sibTransId="{4C8B7585-B213-47A0-A8C2-AA9B054D3138}"/>
    <dgm:cxn modelId="{127F88C6-C2CB-409C-BF39-F1B4135A01D1}" srcId="{11E40783-25A8-43E6-BE6B-1D64DEE63C19}" destId="{0E42FB55-2D56-46EC-9A97-8611FBC1F2CD}" srcOrd="2" destOrd="0" parTransId="{5A63B5A8-B130-4C00-80DF-A2DF6AE63575}" sibTransId="{F6415A6D-FE91-4C2C-A626-5DB3C20FA477}"/>
    <dgm:cxn modelId="{4FED34E1-296E-45E1-ADDE-D282CEA43FD6}" srcId="{11E40783-25A8-43E6-BE6B-1D64DEE63C19}" destId="{D78D4301-B58D-4012-8621-600A8D4A2293}" srcOrd="1" destOrd="0" parTransId="{0A988B74-AD49-420D-9632-0A160378848E}" sibTransId="{9BFCD30F-7A53-4572-8369-93A8FE543662}"/>
    <dgm:cxn modelId="{C9851441-CF95-4AFC-89F9-DC09E48F3699}" type="presParOf" srcId="{7CBAD707-E94E-4DCA-916B-4422810CAA96}" destId="{09CF4A51-79D1-468B-B6CF-B765B2958B4F}" srcOrd="0" destOrd="0" presId="urn:microsoft.com/office/officeart/2005/8/layout/StepDownProcess"/>
    <dgm:cxn modelId="{C6AFE2CD-537C-4368-B23D-85326224BF68}" type="presParOf" srcId="{09CF4A51-79D1-468B-B6CF-B765B2958B4F}" destId="{3BA93F87-C8AC-4686-837F-DB06E4521744}" srcOrd="0" destOrd="0" presId="urn:microsoft.com/office/officeart/2005/8/layout/StepDownProcess"/>
    <dgm:cxn modelId="{7A82CF1C-C25E-46F0-9FF7-1F8271E3BD66}" type="presParOf" srcId="{09CF4A51-79D1-468B-B6CF-B765B2958B4F}" destId="{8630F2D7-0582-4165-B2D4-8294C119200B}" srcOrd="1" destOrd="0" presId="urn:microsoft.com/office/officeart/2005/8/layout/StepDownProcess"/>
    <dgm:cxn modelId="{3120CA57-EE97-48C0-B015-E86B5505E43A}" type="presParOf" srcId="{09CF4A51-79D1-468B-B6CF-B765B2958B4F}" destId="{9029C833-5D81-4AF3-A22B-CAF78E4D8115}" srcOrd="2" destOrd="0" presId="urn:microsoft.com/office/officeart/2005/8/layout/StepDownProcess"/>
    <dgm:cxn modelId="{556017A5-A49F-475F-8C77-3046E13A4C56}" type="presParOf" srcId="{7CBAD707-E94E-4DCA-916B-4422810CAA96}" destId="{9CB52329-1C1B-4240-8B74-7A9F223AC63A}" srcOrd="1" destOrd="0" presId="urn:microsoft.com/office/officeart/2005/8/layout/StepDownProcess"/>
    <dgm:cxn modelId="{E5F723D7-2E23-44C7-9010-3492B68FB036}" type="presParOf" srcId="{7CBAD707-E94E-4DCA-916B-4422810CAA96}" destId="{2B90FBA6-02CD-40EB-8DF0-10DD51E2F0C1}" srcOrd="2" destOrd="0" presId="urn:microsoft.com/office/officeart/2005/8/layout/StepDownProcess"/>
    <dgm:cxn modelId="{F6701C03-E75A-4EAF-B74A-1610DAF4CCEB}" type="presParOf" srcId="{2B90FBA6-02CD-40EB-8DF0-10DD51E2F0C1}" destId="{42D3F465-A9B9-42A7-96A2-5351DF939E53}" srcOrd="0" destOrd="0" presId="urn:microsoft.com/office/officeart/2005/8/layout/StepDownProcess"/>
    <dgm:cxn modelId="{1A03C087-2585-4BE6-9C09-865D19ABBD17}" type="presParOf" srcId="{2B90FBA6-02CD-40EB-8DF0-10DD51E2F0C1}" destId="{A0F86482-C45B-4DD5-BF41-98A9B9D285FF}" srcOrd="1" destOrd="0" presId="urn:microsoft.com/office/officeart/2005/8/layout/StepDownProcess"/>
    <dgm:cxn modelId="{76F1441A-83EF-4658-8F5C-B4EF04ED4731}" type="presParOf" srcId="{2B90FBA6-02CD-40EB-8DF0-10DD51E2F0C1}" destId="{EA832866-040D-41F0-9AAA-87E3E96C7FE5}" srcOrd="2" destOrd="0" presId="urn:microsoft.com/office/officeart/2005/8/layout/StepDownProcess"/>
    <dgm:cxn modelId="{1440A46E-731E-4569-87BC-EC433B694329}" type="presParOf" srcId="{7CBAD707-E94E-4DCA-916B-4422810CAA96}" destId="{04C30E88-D306-4DCA-B3D5-690FCAC914B4}" srcOrd="3" destOrd="0" presId="urn:microsoft.com/office/officeart/2005/8/layout/StepDownProcess"/>
    <dgm:cxn modelId="{A17A5BDF-246F-46A3-AF46-CA097BB352AF}" type="presParOf" srcId="{7CBAD707-E94E-4DCA-916B-4422810CAA96}" destId="{72D1834E-76E5-4546-A963-ED1B51673FBB}" srcOrd="4" destOrd="0" presId="urn:microsoft.com/office/officeart/2005/8/layout/StepDownProcess"/>
    <dgm:cxn modelId="{A790E25E-2378-4AC4-A7D7-EF54BECA9A50}" type="presParOf" srcId="{72D1834E-76E5-4546-A963-ED1B51673FBB}" destId="{4831E03E-C34C-446C-8140-C79D6064DF41}" srcOrd="0" destOrd="0" presId="urn:microsoft.com/office/officeart/2005/8/layout/StepDownProcess"/>
    <dgm:cxn modelId="{31EDBA56-BD0E-4D54-8470-D4E0EB5AC545}" type="presParOf" srcId="{72D1834E-76E5-4546-A963-ED1B51673FBB}" destId="{7709F8B9-B4EE-4E91-A617-C7F9F9DD31AA}" srcOrd="1" destOrd="0" presId="urn:microsoft.com/office/officeart/2005/8/layout/StepDownProcess"/>
    <dgm:cxn modelId="{F4E865E9-A925-4052-8F73-D234D5E8589B}" type="presParOf" srcId="{72D1834E-76E5-4546-A963-ED1B51673FBB}" destId="{FA7F97A8-0CBB-46AC-B0D4-0D84437E4206}" srcOrd="2" destOrd="0" presId="urn:microsoft.com/office/officeart/2005/8/layout/StepDownProcess"/>
    <dgm:cxn modelId="{31175FAE-63A2-4ED0-BE97-00E51A5A2CBC}" type="presParOf" srcId="{7CBAD707-E94E-4DCA-916B-4422810CAA96}" destId="{A9242401-22AC-40F2-A4F5-0C5D9403750D}" srcOrd="5" destOrd="0" presId="urn:microsoft.com/office/officeart/2005/8/layout/StepDownProcess"/>
    <dgm:cxn modelId="{DBC14DC5-D8A0-4655-9F50-8CA0D8E46725}" type="presParOf" srcId="{7CBAD707-E94E-4DCA-916B-4422810CAA96}" destId="{3A2B3CA6-7ED0-4D6F-8D73-E3FA2FD54387}" srcOrd="6" destOrd="0" presId="urn:microsoft.com/office/officeart/2005/8/layout/StepDownProcess"/>
    <dgm:cxn modelId="{B13EF41D-F485-4ABC-B31C-728AB5896BA9}" type="presParOf" srcId="{3A2B3CA6-7ED0-4D6F-8D73-E3FA2FD54387}" destId="{A8E10D0D-1E5F-4187-B311-55E435532C5C}" srcOrd="0" destOrd="0" presId="urn:microsoft.com/office/officeart/2005/8/layout/StepDownProcess"/>
    <dgm:cxn modelId="{B9E6B2F4-485B-48ED-9B35-7B2457F0B81B}" type="presParOf" srcId="{3A2B3CA6-7ED0-4D6F-8D73-E3FA2FD54387}" destId="{6CF96CD8-0E2B-4516-BE8A-8BB6B95BF27C}" srcOrd="1" destOrd="0" presId="urn:microsoft.com/office/officeart/2005/8/layout/StepDownProcess"/>
    <dgm:cxn modelId="{68814967-D867-4C65-841A-35B41F90F895}" type="presParOf" srcId="{3A2B3CA6-7ED0-4D6F-8D73-E3FA2FD54387}" destId="{CD4DA0BE-6BA4-426F-A8EE-A26B0DA8C702}" srcOrd="2" destOrd="0" presId="urn:microsoft.com/office/officeart/2005/8/layout/StepDownProcess"/>
    <dgm:cxn modelId="{798D4EA1-502E-4D81-9E42-9099E5C35F17}" type="presParOf" srcId="{7CBAD707-E94E-4DCA-916B-4422810CAA96}" destId="{05E7F346-B1D0-4348-999D-D6FC644E8AE6}" srcOrd="7" destOrd="0" presId="urn:microsoft.com/office/officeart/2005/8/layout/StepDownProcess"/>
    <dgm:cxn modelId="{1FC19286-F4D5-4292-B3E6-452701AC0A02}" type="presParOf" srcId="{7CBAD707-E94E-4DCA-916B-4422810CAA96}" destId="{5E95D728-1795-4377-ABEB-F8C859BFFE0A}" srcOrd="8" destOrd="0" presId="urn:microsoft.com/office/officeart/2005/8/layout/StepDownProcess"/>
    <dgm:cxn modelId="{DE48D08B-9D3A-40FA-BA01-C3957F3025F8}" type="presParOf" srcId="{5E95D728-1795-4377-ABEB-F8C859BFFE0A}" destId="{9928CCB2-5870-4DDA-95B8-72877258FB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80B41-1378-407E-AA71-34EA55C529E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844EDC3-A408-4F8A-930F-D18905CF247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Packet to Distribute to Examinees</a:t>
          </a:r>
          <a:endParaRPr lang="en-US" dirty="0"/>
        </a:p>
      </dgm:t>
    </dgm:pt>
    <dgm:pt modelId="{18A7F200-B45C-433D-BFFF-A5D755949714}" type="parTrans" cxnId="{0EABD235-3B5A-4AF7-BF9B-9715F9B4DF8C}">
      <dgm:prSet/>
      <dgm:spPr/>
      <dgm:t>
        <a:bodyPr/>
        <a:lstStyle/>
        <a:p>
          <a:endParaRPr lang="en-US"/>
        </a:p>
      </dgm:t>
    </dgm:pt>
    <dgm:pt modelId="{A6A8D522-2B6D-4025-91D6-A93147B9FEDA}" type="sibTrans" cxnId="{0EABD235-3B5A-4AF7-BF9B-9715F9B4DF8C}">
      <dgm:prSet/>
      <dgm:spPr/>
      <dgm:t>
        <a:bodyPr/>
        <a:lstStyle/>
        <a:p>
          <a:endParaRPr lang="en-US"/>
        </a:p>
      </dgm:t>
    </dgm:pt>
    <dgm:pt modelId="{D0901D93-11C9-4DC8-9EB4-B4C31B2E8F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Registration sheet</a:t>
          </a:r>
        </a:p>
        <a:p>
          <a:pPr>
            <a:lnSpc>
              <a:spcPct val="100000"/>
            </a:lnSpc>
          </a:pPr>
          <a:r>
            <a:rPr lang="en-US" dirty="0"/>
            <a:t>Written Examination Questions</a:t>
          </a:r>
        </a:p>
      </dgm:t>
    </dgm:pt>
    <dgm:pt modelId="{F9D72130-69BB-42D5-BCF7-12333EBCDE2D}" type="parTrans" cxnId="{CB24FBAA-1201-4307-9461-CD33742F35D2}">
      <dgm:prSet/>
      <dgm:spPr/>
      <dgm:t>
        <a:bodyPr/>
        <a:lstStyle/>
        <a:p>
          <a:endParaRPr lang="en-US"/>
        </a:p>
      </dgm:t>
    </dgm:pt>
    <dgm:pt modelId="{C22E688D-7519-41CF-BCB6-72D77363232A}" type="sibTrans" cxnId="{CB24FBAA-1201-4307-9461-CD33742F35D2}">
      <dgm:prSet/>
      <dgm:spPr/>
      <dgm:t>
        <a:bodyPr/>
        <a:lstStyle/>
        <a:p>
          <a:endParaRPr lang="en-US"/>
        </a:p>
      </dgm:t>
    </dgm:pt>
    <dgm:pt modelId="{7C7C9B68-698B-4A44-8810-8ADE79B307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Written Examination Sheet</a:t>
          </a:r>
        </a:p>
      </dgm:t>
    </dgm:pt>
    <dgm:pt modelId="{9FC6F5A2-55DD-4DFA-9950-01B6677EA6B0}" type="parTrans" cxnId="{A92B1CC8-17C9-45F4-95FE-4B512505BB12}">
      <dgm:prSet/>
      <dgm:spPr/>
      <dgm:t>
        <a:bodyPr/>
        <a:lstStyle/>
        <a:p>
          <a:endParaRPr lang="en-US"/>
        </a:p>
      </dgm:t>
    </dgm:pt>
    <dgm:pt modelId="{4DFD1FAB-31CB-4FF5-AEC2-CD2D913CCD72}" type="sibTrans" cxnId="{A92B1CC8-17C9-45F4-95FE-4B512505BB12}">
      <dgm:prSet/>
      <dgm:spPr/>
      <dgm:t>
        <a:bodyPr/>
        <a:lstStyle/>
        <a:p>
          <a:endParaRPr lang="en-US"/>
        </a:p>
      </dgm:t>
    </dgm:pt>
    <dgm:pt modelId="{3A5AB32C-EB61-4E5A-AD76-5313264115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dirty="0"/>
            <a:t>Written Examination Answer Key</a:t>
          </a:r>
        </a:p>
        <a:p>
          <a:pPr>
            <a:lnSpc>
              <a:spcPct val="100000"/>
            </a:lnSpc>
            <a:defRPr b="1"/>
          </a:pPr>
          <a:r>
            <a:rPr lang="en-US" b="0" dirty="0"/>
            <a:t> </a:t>
          </a:r>
          <a:r>
            <a:rPr lang="en-US" dirty="0"/>
            <a:t>(only 1 for the Evaluator)</a:t>
          </a:r>
        </a:p>
      </dgm:t>
    </dgm:pt>
    <dgm:pt modelId="{E095060B-B03D-4D66-AB02-421281471EA9}" type="parTrans" cxnId="{243AF26F-2229-407E-89B6-355F0DDFAE3D}">
      <dgm:prSet/>
      <dgm:spPr/>
      <dgm:t>
        <a:bodyPr/>
        <a:lstStyle/>
        <a:p>
          <a:endParaRPr lang="en-US"/>
        </a:p>
      </dgm:t>
    </dgm:pt>
    <dgm:pt modelId="{845D2CD8-D34A-4A46-B9E7-8000FDC8C44F}" type="sibTrans" cxnId="{243AF26F-2229-407E-89B6-355F0DDFAE3D}">
      <dgm:prSet/>
      <dgm:spPr/>
      <dgm:t>
        <a:bodyPr/>
        <a:lstStyle/>
        <a:p>
          <a:endParaRPr lang="en-US"/>
        </a:p>
      </dgm:t>
    </dgm:pt>
    <dgm:pt modelId="{E18FF8B4-F13D-4615-81AF-072B6E0D122B}" type="pres">
      <dgm:prSet presAssocID="{30B80B41-1378-407E-AA71-34EA55C529EB}" presName="root" presStyleCnt="0">
        <dgm:presLayoutVars>
          <dgm:dir/>
          <dgm:resizeHandles val="exact"/>
        </dgm:presLayoutVars>
      </dgm:prSet>
      <dgm:spPr/>
    </dgm:pt>
    <dgm:pt modelId="{3960C2E2-8373-4F3E-8B6C-04AFC5E51F5C}" type="pres">
      <dgm:prSet presAssocID="{3844EDC3-A408-4F8A-930F-D18905CF2479}" presName="compNode" presStyleCnt="0"/>
      <dgm:spPr/>
    </dgm:pt>
    <dgm:pt modelId="{D7FF2228-023C-427E-ACB5-A896AE6B3FD6}" type="pres">
      <dgm:prSet presAssocID="{3844EDC3-A408-4F8A-930F-D18905CF247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EB8AFF7-30A1-4201-9DA6-7E66EBD50948}" type="pres">
      <dgm:prSet presAssocID="{3844EDC3-A408-4F8A-930F-D18905CF2479}" presName="iconSpace" presStyleCnt="0"/>
      <dgm:spPr/>
    </dgm:pt>
    <dgm:pt modelId="{5E17F73B-22D2-4E79-9C2D-0E636FBDA9AD}" type="pres">
      <dgm:prSet presAssocID="{3844EDC3-A408-4F8A-930F-D18905CF2479}" presName="parTx" presStyleLbl="revTx" presStyleIdx="0" presStyleCnt="4">
        <dgm:presLayoutVars>
          <dgm:chMax val="0"/>
          <dgm:chPref val="0"/>
        </dgm:presLayoutVars>
      </dgm:prSet>
      <dgm:spPr/>
    </dgm:pt>
    <dgm:pt modelId="{1E2B84BF-8C8E-4086-9112-46D52F7BA3C5}" type="pres">
      <dgm:prSet presAssocID="{3844EDC3-A408-4F8A-930F-D18905CF2479}" presName="txSpace" presStyleCnt="0"/>
      <dgm:spPr/>
    </dgm:pt>
    <dgm:pt modelId="{B88FD350-51DC-46EC-9932-6B25221EEC44}" type="pres">
      <dgm:prSet presAssocID="{3844EDC3-A408-4F8A-930F-D18905CF2479}" presName="desTx" presStyleLbl="revTx" presStyleIdx="1" presStyleCnt="4" custLinFactNeighborX="516" custLinFactNeighborY="-55987">
        <dgm:presLayoutVars/>
      </dgm:prSet>
      <dgm:spPr/>
    </dgm:pt>
    <dgm:pt modelId="{C08706C3-9618-4391-B1FA-98369B6BB9C4}" type="pres">
      <dgm:prSet presAssocID="{A6A8D522-2B6D-4025-91D6-A93147B9FEDA}" presName="sibTrans" presStyleCnt="0"/>
      <dgm:spPr/>
    </dgm:pt>
    <dgm:pt modelId="{5B05EDCE-5426-48DA-894E-ED2D78BF8D0D}" type="pres">
      <dgm:prSet presAssocID="{3A5AB32C-EB61-4E5A-AD76-5313264115F4}" presName="compNode" presStyleCnt="0"/>
      <dgm:spPr/>
    </dgm:pt>
    <dgm:pt modelId="{840BF954-061E-4DB9-A35E-DB36231B7CCF}" type="pres">
      <dgm:prSet presAssocID="{3A5AB32C-EB61-4E5A-AD76-5313264115F4}" presName="iconRect" presStyleLbl="node1" presStyleIdx="1" presStyleCnt="2" custScaleX="23733" custScaleY="46344" custLinFactNeighborX="-15586" custLinFactNeighborY="-19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48F94A1B-02D0-446E-878D-DEF3153CE01A}" type="pres">
      <dgm:prSet presAssocID="{3A5AB32C-EB61-4E5A-AD76-5313264115F4}" presName="iconSpace" presStyleCnt="0"/>
      <dgm:spPr/>
    </dgm:pt>
    <dgm:pt modelId="{713ECF18-7D80-4974-841F-A29673131A16}" type="pres">
      <dgm:prSet presAssocID="{3A5AB32C-EB61-4E5A-AD76-5313264115F4}" presName="parTx" presStyleLbl="revTx" presStyleIdx="2" presStyleCnt="4" custLinFactNeighborX="-1302" custLinFactNeighborY="31755">
        <dgm:presLayoutVars>
          <dgm:chMax val="0"/>
          <dgm:chPref val="0"/>
        </dgm:presLayoutVars>
      </dgm:prSet>
      <dgm:spPr/>
    </dgm:pt>
    <dgm:pt modelId="{A09D869E-0691-4B06-BD65-FF9285CAF583}" type="pres">
      <dgm:prSet presAssocID="{3A5AB32C-EB61-4E5A-AD76-5313264115F4}" presName="txSpace" presStyleCnt="0"/>
      <dgm:spPr/>
    </dgm:pt>
    <dgm:pt modelId="{424D26C4-44E8-4BCA-A1AC-03FCF38A21D7}" type="pres">
      <dgm:prSet presAssocID="{3A5AB32C-EB61-4E5A-AD76-5313264115F4}" presName="desTx" presStyleLbl="revTx" presStyleIdx="3" presStyleCnt="4">
        <dgm:presLayoutVars/>
      </dgm:prSet>
      <dgm:spPr/>
    </dgm:pt>
  </dgm:ptLst>
  <dgm:cxnLst>
    <dgm:cxn modelId="{1C5A1B1D-86A8-4155-A85F-E06A8312EB69}" type="presOf" srcId="{3844EDC3-A408-4F8A-930F-D18905CF2479}" destId="{5E17F73B-22D2-4E79-9C2D-0E636FBDA9AD}" srcOrd="0" destOrd="0" presId="urn:microsoft.com/office/officeart/2018/5/layout/CenteredIconLabelDescriptionList"/>
    <dgm:cxn modelId="{0D61D52A-5C72-4B64-AD1F-D0A0556E70EF}" type="presOf" srcId="{D0901D93-11C9-4DC8-9EB4-B4C31B2E8F92}" destId="{B88FD350-51DC-46EC-9932-6B25221EEC44}" srcOrd="0" destOrd="0" presId="urn:microsoft.com/office/officeart/2018/5/layout/CenteredIconLabelDescriptionList"/>
    <dgm:cxn modelId="{0EABD235-3B5A-4AF7-BF9B-9715F9B4DF8C}" srcId="{30B80B41-1378-407E-AA71-34EA55C529EB}" destId="{3844EDC3-A408-4F8A-930F-D18905CF2479}" srcOrd="0" destOrd="0" parTransId="{18A7F200-B45C-433D-BFFF-A5D755949714}" sibTransId="{A6A8D522-2B6D-4025-91D6-A93147B9FEDA}"/>
    <dgm:cxn modelId="{243AF26F-2229-407E-89B6-355F0DDFAE3D}" srcId="{30B80B41-1378-407E-AA71-34EA55C529EB}" destId="{3A5AB32C-EB61-4E5A-AD76-5313264115F4}" srcOrd="1" destOrd="0" parTransId="{E095060B-B03D-4D66-AB02-421281471EA9}" sibTransId="{845D2CD8-D34A-4A46-B9E7-8000FDC8C44F}"/>
    <dgm:cxn modelId="{43790273-2B29-48F7-9F52-4D87DA95EBE3}" type="presOf" srcId="{7C7C9B68-698B-4A44-8810-8ADE79B30747}" destId="{B88FD350-51DC-46EC-9932-6B25221EEC44}" srcOrd="0" destOrd="1" presId="urn:microsoft.com/office/officeart/2018/5/layout/CenteredIconLabelDescriptionList"/>
    <dgm:cxn modelId="{B6568F8E-0FF0-4C81-93A8-B6E77812D2CF}" type="presOf" srcId="{30B80B41-1378-407E-AA71-34EA55C529EB}" destId="{E18FF8B4-F13D-4615-81AF-072B6E0D122B}" srcOrd="0" destOrd="0" presId="urn:microsoft.com/office/officeart/2018/5/layout/CenteredIconLabelDescriptionList"/>
    <dgm:cxn modelId="{CB24FBAA-1201-4307-9461-CD33742F35D2}" srcId="{3844EDC3-A408-4F8A-930F-D18905CF2479}" destId="{D0901D93-11C9-4DC8-9EB4-B4C31B2E8F92}" srcOrd="0" destOrd="0" parTransId="{F9D72130-69BB-42D5-BCF7-12333EBCDE2D}" sibTransId="{C22E688D-7519-41CF-BCB6-72D77363232A}"/>
    <dgm:cxn modelId="{A92B1CC8-17C9-45F4-95FE-4B512505BB12}" srcId="{3844EDC3-A408-4F8A-930F-D18905CF2479}" destId="{7C7C9B68-698B-4A44-8810-8ADE79B30747}" srcOrd="1" destOrd="0" parTransId="{9FC6F5A2-55DD-4DFA-9950-01B6677EA6B0}" sibTransId="{4DFD1FAB-31CB-4FF5-AEC2-CD2D913CCD72}"/>
    <dgm:cxn modelId="{029089E7-C90B-46EE-94B8-C9780403CEB2}" type="presOf" srcId="{3A5AB32C-EB61-4E5A-AD76-5313264115F4}" destId="{713ECF18-7D80-4974-841F-A29673131A16}" srcOrd="0" destOrd="0" presId="urn:microsoft.com/office/officeart/2018/5/layout/CenteredIconLabelDescriptionList"/>
    <dgm:cxn modelId="{2BBD51CE-A243-4859-9AB8-88A64AC00DC5}" type="presParOf" srcId="{E18FF8B4-F13D-4615-81AF-072B6E0D122B}" destId="{3960C2E2-8373-4F3E-8B6C-04AFC5E51F5C}" srcOrd="0" destOrd="0" presId="urn:microsoft.com/office/officeart/2018/5/layout/CenteredIconLabelDescriptionList"/>
    <dgm:cxn modelId="{106E7289-654B-42BE-8513-E0C2542C52DA}" type="presParOf" srcId="{3960C2E2-8373-4F3E-8B6C-04AFC5E51F5C}" destId="{D7FF2228-023C-427E-ACB5-A896AE6B3FD6}" srcOrd="0" destOrd="0" presId="urn:microsoft.com/office/officeart/2018/5/layout/CenteredIconLabelDescriptionList"/>
    <dgm:cxn modelId="{217A35B5-61BF-4C19-937E-D2E06F876370}" type="presParOf" srcId="{3960C2E2-8373-4F3E-8B6C-04AFC5E51F5C}" destId="{CEB8AFF7-30A1-4201-9DA6-7E66EBD50948}" srcOrd="1" destOrd="0" presId="urn:microsoft.com/office/officeart/2018/5/layout/CenteredIconLabelDescriptionList"/>
    <dgm:cxn modelId="{A8746DE1-A0F8-47B7-B38C-FF1C3579FA01}" type="presParOf" srcId="{3960C2E2-8373-4F3E-8B6C-04AFC5E51F5C}" destId="{5E17F73B-22D2-4E79-9C2D-0E636FBDA9AD}" srcOrd="2" destOrd="0" presId="urn:microsoft.com/office/officeart/2018/5/layout/CenteredIconLabelDescriptionList"/>
    <dgm:cxn modelId="{7FA7FD45-715A-4EE5-81E9-8820E076E576}" type="presParOf" srcId="{3960C2E2-8373-4F3E-8B6C-04AFC5E51F5C}" destId="{1E2B84BF-8C8E-4086-9112-46D52F7BA3C5}" srcOrd="3" destOrd="0" presId="urn:microsoft.com/office/officeart/2018/5/layout/CenteredIconLabelDescriptionList"/>
    <dgm:cxn modelId="{323BA1A7-0781-4B9C-8CD9-00C79152C5BB}" type="presParOf" srcId="{3960C2E2-8373-4F3E-8B6C-04AFC5E51F5C}" destId="{B88FD350-51DC-46EC-9932-6B25221EEC44}" srcOrd="4" destOrd="0" presId="urn:microsoft.com/office/officeart/2018/5/layout/CenteredIconLabelDescriptionList"/>
    <dgm:cxn modelId="{ABEC37EE-A8E1-4EB2-B513-E5B69F2CD674}" type="presParOf" srcId="{E18FF8B4-F13D-4615-81AF-072B6E0D122B}" destId="{C08706C3-9618-4391-B1FA-98369B6BB9C4}" srcOrd="1" destOrd="0" presId="urn:microsoft.com/office/officeart/2018/5/layout/CenteredIconLabelDescriptionList"/>
    <dgm:cxn modelId="{803EECB6-66FA-4CAD-9745-59C08AECB847}" type="presParOf" srcId="{E18FF8B4-F13D-4615-81AF-072B6E0D122B}" destId="{5B05EDCE-5426-48DA-894E-ED2D78BF8D0D}" srcOrd="2" destOrd="0" presId="urn:microsoft.com/office/officeart/2018/5/layout/CenteredIconLabelDescriptionList"/>
    <dgm:cxn modelId="{3E85A1D7-99D8-47A1-863C-58F38AC42570}" type="presParOf" srcId="{5B05EDCE-5426-48DA-894E-ED2D78BF8D0D}" destId="{840BF954-061E-4DB9-A35E-DB36231B7CCF}" srcOrd="0" destOrd="0" presId="urn:microsoft.com/office/officeart/2018/5/layout/CenteredIconLabelDescriptionList"/>
    <dgm:cxn modelId="{5C50EE49-AB97-4EB8-B2F8-626B6871D0D0}" type="presParOf" srcId="{5B05EDCE-5426-48DA-894E-ED2D78BF8D0D}" destId="{48F94A1B-02D0-446E-878D-DEF3153CE01A}" srcOrd="1" destOrd="0" presId="urn:microsoft.com/office/officeart/2018/5/layout/CenteredIconLabelDescriptionList"/>
    <dgm:cxn modelId="{D47191BC-95DC-4480-BBB4-381C098E6BFC}" type="presParOf" srcId="{5B05EDCE-5426-48DA-894E-ED2D78BF8D0D}" destId="{713ECF18-7D80-4974-841F-A29673131A16}" srcOrd="2" destOrd="0" presId="urn:microsoft.com/office/officeart/2018/5/layout/CenteredIconLabelDescriptionList"/>
    <dgm:cxn modelId="{55912A44-E5FB-4887-B00C-D895665941CC}" type="presParOf" srcId="{5B05EDCE-5426-48DA-894E-ED2D78BF8D0D}" destId="{A09D869E-0691-4B06-BD65-FF9285CAF583}" srcOrd="3" destOrd="0" presId="urn:microsoft.com/office/officeart/2018/5/layout/CenteredIconLabelDescriptionList"/>
    <dgm:cxn modelId="{D0F1DECF-AD2D-47E3-A8DA-B033DA7A5ABB}" type="presParOf" srcId="{5B05EDCE-5426-48DA-894E-ED2D78BF8D0D}" destId="{424D26C4-44E8-4BCA-A1AC-03FCF38A21D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93F87-C8AC-4686-837F-DB06E4521744}">
      <dsp:nvSpPr>
        <dsp:cNvPr id="0" name=""/>
        <dsp:cNvSpPr/>
      </dsp:nvSpPr>
      <dsp:spPr>
        <a:xfrm rot="5400000">
          <a:off x="1493506" y="943358"/>
          <a:ext cx="748634" cy="852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0F2D7-0582-4165-B2D4-8294C119200B}">
      <dsp:nvSpPr>
        <dsp:cNvPr id="0" name=""/>
        <dsp:cNvSpPr/>
      </dsp:nvSpPr>
      <dsp:spPr>
        <a:xfrm>
          <a:off x="70198" y="143832"/>
          <a:ext cx="3837174" cy="8821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1. Create set of 25 question codes using the </a:t>
          </a:r>
          <a:r>
            <a:rPr lang="en-US" sz="1800" b="1" kern="1200" dirty="0">
              <a:solidFill>
                <a:srgbClr val="FFC000"/>
              </a:solidFill>
              <a:latin typeface="+mn-lt"/>
            </a:rPr>
            <a:t>Random Question Generator</a:t>
          </a:r>
        </a:p>
      </dsp:txBody>
      <dsp:txXfrm>
        <a:off x="113268" y="186902"/>
        <a:ext cx="3751034" cy="796000"/>
      </dsp:txXfrm>
    </dsp:sp>
    <dsp:sp modelId="{9029C833-5D81-4AF3-A22B-CAF78E4D8115}">
      <dsp:nvSpPr>
        <dsp:cNvPr id="0" name=""/>
        <dsp:cNvSpPr/>
      </dsp:nvSpPr>
      <dsp:spPr>
        <a:xfrm>
          <a:off x="2555423" y="227964"/>
          <a:ext cx="916592" cy="7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3F465-A9B9-42A7-96A2-5351DF939E53}">
      <dsp:nvSpPr>
        <dsp:cNvPr id="0" name=""/>
        <dsp:cNvSpPr/>
      </dsp:nvSpPr>
      <dsp:spPr>
        <a:xfrm rot="5400000">
          <a:off x="3335350" y="1934293"/>
          <a:ext cx="748634" cy="852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86482-C45B-4DD5-BF41-98A9B9D285FF}">
      <dsp:nvSpPr>
        <dsp:cNvPr id="0" name=""/>
        <dsp:cNvSpPr/>
      </dsp:nvSpPr>
      <dsp:spPr>
        <a:xfrm>
          <a:off x="1912042" y="1134767"/>
          <a:ext cx="3837174" cy="8821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2. Transfer the question codes generated to the </a:t>
          </a:r>
          <a:r>
            <a:rPr lang="en-US" sz="1800" b="1" kern="1200" dirty="0">
              <a:solidFill>
                <a:srgbClr val="FFC000"/>
              </a:solidFill>
              <a:latin typeface="+mn-lt"/>
            </a:rPr>
            <a:t>Question Tracker Sheet</a:t>
          </a:r>
        </a:p>
      </dsp:txBody>
      <dsp:txXfrm>
        <a:off x="1955112" y="1177837"/>
        <a:ext cx="3751034" cy="796000"/>
      </dsp:txXfrm>
    </dsp:sp>
    <dsp:sp modelId="{EA832866-040D-41F0-9AAA-87E3E96C7FE5}">
      <dsp:nvSpPr>
        <dsp:cNvPr id="0" name=""/>
        <dsp:cNvSpPr/>
      </dsp:nvSpPr>
      <dsp:spPr>
        <a:xfrm>
          <a:off x="4397267" y="1218899"/>
          <a:ext cx="916592" cy="7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1E03E-C34C-446C-8140-C79D6064DF41}">
      <dsp:nvSpPr>
        <dsp:cNvPr id="0" name=""/>
        <dsp:cNvSpPr/>
      </dsp:nvSpPr>
      <dsp:spPr>
        <a:xfrm rot="5400000">
          <a:off x="5177194" y="2955578"/>
          <a:ext cx="748634" cy="852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9F8B9-B4EE-4E91-A617-C7F9F9DD31AA}">
      <dsp:nvSpPr>
        <dsp:cNvPr id="0" name=""/>
        <dsp:cNvSpPr/>
      </dsp:nvSpPr>
      <dsp:spPr>
        <a:xfrm>
          <a:off x="3753885" y="2125702"/>
          <a:ext cx="3837174" cy="8821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3. Select the matching questions from the </a:t>
          </a:r>
          <a:r>
            <a:rPr lang="en-US" sz="1800" b="1" kern="1200" dirty="0">
              <a:solidFill>
                <a:srgbClr val="FFC000"/>
              </a:solidFill>
              <a:latin typeface="+mn-lt"/>
            </a:rPr>
            <a:t>Question Bank</a:t>
          </a:r>
          <a:r>
            <a:rPr lang="en-US" sz="1800" b="1" kern="1200" dirty="0">
              <a:solidFill>
                <a:srgbClr val="FFFF00"/>
              </a:solidFill>
              <a:latin typeface="+mn-lt"/>
            </a:rPr>
            <a:t> </a:t>
          </a:r>
          <a:r>
            <a:rPr lang="en-US" sz="1800" b="0" kern="1200" dirty="0">
              <a:latin typeface="+mn-lt"/>
            </a:rPr>
            <a:t>created</a:t>
          </a:r>
        </a:p>
      </dsp:txBody>
      <dsp:txXfrm>
        <a:off x="3796955" y="2168772"/>
        <a:ext cx="3751034" cy="796000"/>
      </dsp:txXfrm>
    </dsp:sp>
    <dsp:sp modelId="{FA7F97A8-0CBB-46AC-B0D4-0D84437E4206}">
      <dsp:nvSpPr>
        <dsp:cNvPr id="0" name=""/>
        <dsp:cNvSpPr/>
      </dsp:nvSpPr>
      <dsp:spPr>
        <a:xfrm>
          <a:off x="6239110" y="2209834"/>
          <a:ext cx="916592" cy="7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10D0D-1E5F-4187-B311-55E435532C5C}">
      <dsp:nvSpPr>
        <dsp:cNvPr id="0" name=""/>
        <dsp:cNvSpPr/>
      </dsp:nvSpPr>
      <dsp:spPr>
        <a:xfrm rot="5400000">
          <a:off x="7019037" y="3946513"/>
          <a:ext cx="748634" cy="852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96CD8-0E2B-4516-BE8A-8BB6B95BF27C}">
      <dsp:nvSpPr>
        <dsp:cNvPr id="0" name=""/>
        <dsp:cNvSpPr/>
      </dsp:nvSpPr>
      <dsp:spPr>
        <a:xfrm>
          <a:off x="5595729" y="3116637"/>
          <a:ext cx="3837174" cy="8821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4. Transfer the matching questions to the </a:t>
          </a:r>
          <a:r>
            <a:rPr lang="en-US" sz="1800" b="1" kern="1200" dirty="0">
              <a:solidFill>
                <a:srgbClr val="FFC000"/>
              </a:solidFill>
              <a:latin typeface="+mn-lt"/>
            </a:rPr>
            <a:t>Written Examination Questions Template and Answer key</a:t>
          </a:r>
        </a:p>
      </dsp:txBody>
      <dsp:txXfrm>
        <a:off x="5638799" y="3159707"/>
        <a:ext cx="3751034" cy="796000"/>
      </dsp:txXfrm>
    </dsp:sp>
    <dsp:sp modelId="{CD4DA0BE-6BA4-426F-A8EE-A26B0DA8C702}">
      <dsp:nvSpPr>
        <dsp:cNvPr id="0" name=""/>
        <dsp:cNvSpPr/>
      </dsp:nvSpPr>
      <dsp:spPr>
        <a:xfrm>
          <a:off x="8080954" y="3200769"/>
          <a:ext cx="916592" cy="7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8CCB2-5870-4DDA-95B8-72877258FBBF}">
      <dsp:nvSpPr>
        <dsp:cNvPr id="0" name=""/>
        <dsp:cNvSpPr/>
      </dsp:nvSpPr>
      <dsp:spPr>
        <a:xfrm>
          <a:off x="7374081" y="4107572"/>
          <a:ext cx="4375784" cy="11889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+mn-lt"/>
            </a:rPr>
            <a:t>5. Print the </a:t>
          </a:r>
          <a:r>
            <a:rPr lang="en-US" sz="1800" b="1" kern="1200" dirty="0">
              <a:solidFill>
                <a:srgbClr val="FFC000"/>
              </a:solidFill>
              <a:latin typeface="+mn-lt"/>
            </a:rPr>
            <a:t>Written Examination Questions </a:t>
          </a:r>
          <a:r>
            <a:rPr lang="en-US" sz="1800" b="0" kern="1200" dirty="0">
              <a:solidFill>
                <a:schemeClr val="bg1"/>
              </a:solidFill>
              <a:latin typeface="+mn-lt"/>
            </a:rPr>
            <a:t>with the </a:t>
          </a:r>
          <a:r>
            <a:rPr lang="en-US" sz="1800" b="1" kern="1200" dirty="0">
              <a:solidFill>
                <a:srgbClr val="FFC000"/>
              </a:solidFill>
              <a:latin typeface="+mn-lt"/>
            </a:rPr>
            <a:t>Examination Sheet </a:t>
          </a:r>
          <a:r>
            <a:rPr lang="en-US" sz="1800" b="0" kern="1200" dirty="0">
              <a:solidFill>
                <a:schemeClr val="bg1"/>
              </a:solidFill>
              <a:latin typeface="+mn-lt"/>
            </a:rPr>
            <a:t>for each exam to be administered and </a:t>
          </a:r>
          <a:r>
            <a:rPr lang="en-US" sz="1800" b="0" i="1" u="none" kern="1200" dirty="0">
              <a:solidFill>
                <a:schemeClr val="bg1"/>
              </a:solidFill>
              <a:latin typeface="+mn-lt"/>
            </a:rPr>
            <a:t>separately, </a:t>
          </a:r>
          <a:r>
            <a:rPr lang="en-US" sz="1800" b="0" kern="1200" dirty="0">
              <a:solidFill>
                <a:schemeClr val="bg1"/>
              </a:solidFill>
              <a:latin typeface="+mn-lt"/>
            </a:rPr>
            <a:t>the </a:t>
          </a:r>
          <a:r>
            <a:rPr lang="en-US" sz="1800" b="1" kern="1200" dirty="0">
              <a:solidFill>
                <a:srgbClr val="FFC000"/>
              </a:solidFill>
              <a:latin typeface="+mn-lt"/>
            </a:rPr>
            <a:t>Answer Key </a:t>
          </a:r>
          <a:r>
            <a:rPr lang="en-US" sz="1800" b="0" kern="1200" dirty="0">
              <a:solidFill>
                <a:schemeClr val="bg1"/>
              </a:solidFill>
              <a:latin typeface="+mn-lt"/>
            </a:rPr>
            <a:t>for the Evaluator</a:t>
          </a:r>
        </a:p>
      </dsp:txBody>
      <dsp:txXfrm>
        <a:off x="7432132" y="4165623"/>
        <a:ext cx="4259682" cy="1072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F2228-023C-427E-ACB5-A896AE6B3FD6}">
      <dsp:nvSpPr>
        <dsp:cNvPr id="0" name=""/>
        <dsp:cNvSpPr/>
      </dsp:nvSpPr>
      <dsp:spPr>
        <a:xfrm>
          <a:off x="1963800" y="62104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F73B-22D2-4E79-9C2D-0E636FBDA9AD}">
      <dsp:nvSpPr>
        <dsp:cNvPr id="0" name=""/>
        <dsp:cNvSpPr/>
      </dsp:nvSpPr>
      <dsp:spPr>
        <a:xfrm>
          <a:off x="559800" y="226674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Packet to Distribute to Examinees</a:t>
          </a:r>
          <a:endParaRPr lang="en-US" sz="1700" kern="1200" dirty="0"/>
        </a:p>
      </dsp:txBody>
      <dsp:txXfrm>
        <a:off x="559800" y="2266740"/>
        <a:ext cx="4320000" cy="648000"/>
      </dsp:txXfrm>
    </dsp:sp>
    <dsp:sp modelId="{B88FD350-51DC-46EC-9932-6B25221EEC44}">
      <dsp:nvSpPr>
        <dsp:cNvPr id="0" name=""/>
        <dsp:cNvSpPr/>
      </dsp:nvSpPr>
      <dsp:spPr>
        <a:xfrm>
          <a:off x="582091" y="2555137"/>
          <a:ext cx="4320000" cy="75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Registration sheet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Written Examination Questions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Written Examination Sheet</a:t>
          </a:r>
        </a:p>
      </dsp:txBody>
      <dsp:txXfrm>
        <a:off x="582091" y="2555137"/>
        <a:ext cx="4320000" cy="753369"/>
      </dsp:txXfrm>
    </dsp:sp>
    <dsp:sp modelId="{840BF954-061E-4DB9-A35E-DB36231B7CCF}">
      <dsp:nvSpPr>
        <dsp:cNvPr id="0" name=""/>
        <dsp:cNvSpPr/>
      </dsp:nvSpPr>
      <dsp:spPr>
        <a:xfrm>
          <a:off x="7380718" y="793652"/>
          <a:ext cx="358842" cy="7007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ECF18-7D80-4974-841F-A29673131A16}">
      <dsp:nvSpPr>
        <dsp:cNvPr id="0" name=""/>
        <dsp:cNvSpPr/>
      </dsp:nvSpPr>
      <dsp:spPr>
        <a:xfrm>
          <a:off x="5579553" y="226969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 dirty="0"/>
            <a:t>Written Examination Answer Key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 dirty="0"/>
            <a:t> </a:t>
          </a:r>
          <a:r>
            <a:rPr lang="en-US" sz="1700" kern="1200" dirty="0"/>
            <a:t>(only 1 for the Evaluator)</a:t>
          </a:r>
        </a:p>
      </dsp:txBody>
      <dsp:txXfrm>
        <a:off x="5579553" y="2269693"/>
        <a:ext cx="4320000" cy="648000"/>
      </dsp:txXfrm>
    </dsp:sp>
    <dsp:sp modelId="{424D26C4-44E8-4BCA-A1AC-03FCF38A21D7}">
      <dsp:nvSpPr>
        <dsp:cNvPr id="0" name=""/>
        <dsp:cNvSpPr/>
      </dsp:nvSpPr>
      <dsp:spPr>
        <a:xfrm>
          <a:off x="5635800" y="2774106"/>
          <a:ext cx="4320000" cy="75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4A968-807B-4D41-9A9A-D4165D1FE785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8EE12-EDEE-4E12-B5F8-93F4977E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0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0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9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56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1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2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1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8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395E-74F6-48BC-BA1D-EB789E7C5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9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395E-74F6-48BC-BA1D-EB789E7C5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5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Text and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6"/>
            <a:ext cx="5505756" cy="1430520"/>
          </a:xfrm>
        </p:spPr>
        <p:txBody>
          <a:bodyPr wrap="square">
            <a:spAutoFit/>
          </a:bodyPr>
          <a:lstStyle>
            <a:lvl1pPr>
              <a:defRPr sz="1499" b="0">
                <a:solidFill>
                  <a:schemeClr val="tx1"/>
                </a:solidFill>
              </a:defRPr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en-US" noProof="0" dirty="0"/>
              <a:t>Subhead, Calibri,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30908" y="1629987"/>
            <a:ext cx="5505757" cy="4677279"/>
          </a:xfrm>
        </p:spPr>
        <p:txBody>
          <a:bodyPr/>
          <a:lstStyle>
            <a:lvl1pPr>
              <a:defRPr sz="1499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2350" y="6634559"/>
            <a:ext cx="5505757" cy="115416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de-DE" sz="75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Footnote | Source | Disclaimer, Calibri ,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Abgerundetes Rechteck 42"/>
          <p:cNvSpPr/>
          <p:nvPr userDrawn="1"/>
        </p:nvSpPr>
        <p:spPr>
          <a:xfrm>
            <a:off x="12642623" y="6102341"/>
            <a:ext cx="1864485" cy="634853"/>
          </a:xfrm>
          <a:prstGeom prst="roundRect">
            <a:avLst>
              <a:gd name="adj" fmla="val 0"/>
            </a:avLst>
          </a:prstGeom>
          <a:solidFill>
            <a:srgbClr val="A6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26986" rIns="53972" bIns="53972" rtlCol="0" anchor="ctr"/>
          <a:lstStyle/>
          <a:p>
            <a:r>
              <a:rPr lang="en-US" sz="825" b="1" dirty="0">
                <a:solidFill>
                  <a:srgbClr val="2D1E1C"/>
                </a:solidFill>
              </a:rPr>
              <a:t>For changing images, please delete them and </a:t>
            </a:r>
            <a:r>
              <a:rPr lang="en-US" sz="825" b="1" dirty="0">
                <a:solidFill>
                  <a:prstClr val="white"/>
                </a:solidFill>
              </a:rPr>
              <a:t>insert a new one over click insert icon</a:t>
            </a:r>
            <a:endParaRPr lang="en-US" sz="825" dirty="0">
              <a:solidFill>
                <a:prstClr val="white"/>
              </a:solidFill>
            </a:endParaRPr>
          </a:p>
        </p:txBody>
      </p:sp>
      <p:grpSp>
        <p:nvGrpSpPr>
          <p:cNvPr id="12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4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6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349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/Table of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" name="Rechteck 215"/>
          <p:cNvSpPr/>
          <p:nvPr userDrawn="1"/>
        </p:nvSpPr>
        <p:spPr>
          <a:xfrm>
            <a:off x="0" y="1"/>
            <a:ext cx="12192000" cy="6307265"/>
          </a:xfrm>
          <a:prstGeom prst="rect">
            <a:avLst/>
          </a:prstGeom>
          <a:solidFill>
            <a:srgbClr val="FDD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>
              <a:solidFill>
                <a:prstClr val="whit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24" y="756946"/>
            <a:ext cx="5594609" cy="555702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2348" y="1628716"/>
            <a:ext cx="5648559" cy="1520416"/>
          </a:xfrm>
        </p:spPr>
        <p:txBody>
          <a:bodyPr>
            <a:spAutoFit/>
          </a:bodyPr>
          <a:lstStyle>
            <a:lvl1pPr marL="199918" indent="-199918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232795" algn="r"/>
              </a:tabLst>
              <a:defRPr b="0">
                <a:solidFill>
                  <a:schemeClr val="tx1"/>
                </a:solidFill>
              </a:defRPr>
            </a:lvl1pPr>
            <a:lvl3pPr>
              <a:tabLst>
                <a:tab pos="4232795" algn="r"/>
              </a:tabLst>
              <a:defRPr baseline="0"/>
            </a:lvl3pPr>
          </a:lstStyle>
          <a:p>
            <a:pPr lvl="0"/>
            <a:r>
              <a:rPr lang="en-US" dirty="0"/>
              <a:t>Click to add chapter title, [Tab] 	page #</a:t>
            </a:r>
          </a:p>
          <a:p>
            <a:pPr lvl="2"/>
            <a:r>
              <a:rPr lang="en-US" dirty="0"/>
              <a:t>Second level</a:t>
            </a: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702" y="797"/>
            <a:ext cx="12191300" cy="1623593"/>
            <a:chOff x="701" y="796"/>
            <a:chExt cx="12197649" cy="1623969"/>
          </a:xfrm>
        </p:grpSpPr>
        <p:sp>
          <p:nvSpPr>
            <p:cNvPr id="249" name="Freeform 11"/>
            <p:cNvSpPr>
              <a:spLocks/>
            </p:cNvSpPr>
            <p:nvPr userDrawn="1"/>
          </p:nvSpPr>
          <p:spPr bwMode="gray">
            <a:xfrm>
              <a:off x="701" y="796"/>
              <a:ext cx="12197649" cy="1623969"/>
            </a:xfrm>
            <a:custGeom>
              <a:avLst/>
              <a:gdLst/>
              <a:ahLst/>
              <a:cxnLst/>
              <a:rect l="l" t="t" r="r" b="b"/>
              <a:pathLst>
                <a:path w="12197649" h="1623969">
                  <a:moveTo>
                    <a:pt x="12197649" y="0"/>
                  </a:moveTo>
                  <a:lnTo>
                    <a:pt x="12197649" y="1150279"/>
                  </a:lnTo>
                  <a:cubicBezTo>
                    <a:pt x="9786709" y="1161191"/>
                    <a:pt x="4153741" y="1246138"/>
                    <a:pt x="0" y="1623969"/>
                  </a:cubicBezTo>
                  <a:lnTo>
                    <a:pt x="0" y="23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49" dirty="0">
                <a:solidFill>
                  <a:srgbClr val="5F5656"/>
                </a:solidFill>
              </a:endParaRPr>
            </a:p>
          </p:txBody>
        </p:sp>
        <p:grpSp>
          <p:nvGrpSpPr>
            <p:cNvPr id="250" name="Gruppierung 140"/>
            <p:cNvGrpSpPr>
              <a:grpSpLocks noChangeAspect="1"/>
            </p:cNvGrpSpPr>
            <p:nvPr userDrawn="1"/>
          </p:nvGrpSpPr>
          <p:grpSpPr bwMode="gray">
            <a:xfrm>
              <a:off x="10291931" y="341313"/>
              <a:ext cx="1638132" cy="385201"/>
              <a:chOff x="6613648" y="2453653"/>
              <a:chExt cx="2815390" cy="662028"/>
            </a:xfrm>
          </p:grpSpPr>
          <p:sp>
            <p:nvSpPr>
              <p:cNvPr id="251" name="Freihandform 250"/>
              <p:cNvSpPr>
                <a:spLocks noChangeAspect="1" noChangeArrowheads="1"/>
              </p:cNvSpPr>
              <p:nvPr/>
            </p:nvSpPr>
            <p:spPr bwMode="gray">
              <a:xfrm>
                <a:off x="8944950" y="2560629"/>
                <a:ext cx="484088" cy="476289"/>
              </a:xfrm>
              <a:custGeom>
                <a:avLst/>
                <a:gdLst>
                  <a:gd name="connsiteX0" fmla="*/ 224003 w 484088"/>
                  <a:gd name="connsiteY0" fmla="*/ 410646 h 476290"/>
                  <a:gd name="connsiteX1" fmla="*/ 247187 w 484088"/>
                  <a:gd name="connsiteY1" fmla="*/ 420103 h 476290"/>
                  <a:gd name="connsiteX2" fmla="*/ 247187 w 484088"/>
                  <a:gd name="connsiteY2" fmla="*/ 466833 h 476290"/>
                  <a:gd name="connsiteX3" fmla="*/ 200818 w 484088"/>
                  <a:gd name="connsiteY3" fmla="*/ 466833 h 476290"/>
                  <a:gd name="connsiteX4" fmla="*/ 200818 w 484088"/>
                  <a:gd name="connsiteY4" fmla="*/ 420103 h 476290"/>
                  <a:gd name="connsiteX5" fmla="*/ 224003 w 484088"/>
                  <a:gd name="connsiteY5" fmla="*/ 410646 h 476290"/>
                  <a:gd name="connsiteX6" fmla="*/ 121049 w 484088"/>
                  <a:gd name="connsiteY6" fmla="*/ 316301 h 476290"/>
                  <a:gd name="connsiteX7" fmla="*/ 138696 w 484088"/>
                  <a:gd name="connsiteY7" fmla="*/ 323796 h 476290"/>
                  <a:gd name="connsiteX8" fmla="*/ 138696 w 484088"/>
                  <a:gd name="connsiteY8" fmla="*/ 359325 h 476290"/>
                  <a:gd name="connsiteX9" fmla="*/ 103128 w 484088"/>
                  <a:gd name="connsiteY9" fmla="*/ 359325 h 476290"/>
                  <a:gd name="connsiteX10" fmla="*/ 103128 w 484088"/>
                  <a:gd name="connsiteY10" fmla="*/ 323796 h 476290"/>
                  <a:gd name="connsiteX11" fmla="*/ 121049 w 484088"/>
                  <a:gd name="connsiteY11" fmla="*/ 316301 h 476290"/>
                  <a:gd name="connsiteX12" fmla="*/ 325449 w 484088"/>
                  <a:gd name="connsiteY12" fmla="*/ 298284 h 476290"/>
                  <a:gd name="connsiteX13" fmla="*/ 356024 w 484088"/>
                  <a:gd name="connsiteY13" fmla="*/ 310902 h 476290"/>
                  <a:gd name="connsiteX14" fmla="*/ 356024 w 484088"/>
                  <a:gd name="connsiteY14" fmla="*/ 372214 h 476290"/>
                  <a:gd name="connsiteX15" fmla="*/ 294874 w 484088"/>
                  <a:gd name="connsiteY15" fmla="*/ 372214 h 476290"/>
                  <a:gd name="connsiteX16" fmla="*/ 294874 w 484088"/>
                  <a:gd name="connsiteY16" fmla="*/ 310902 h 476290"/>
                  <a:gd name="connsiteX17" fmla="*/ 325449 w 484088"/>
                  <a:gd name="connsiteY17" fmla="*/ 298284 h 476290"/>
                  <a:gd name="connsiteX18" fmla="*/ 19273 w 484088"/>
                  <a:gd name="connsiteY18" fmla="*/ 218685 h 476290"/>
                  <a:gd name="connsiteX19" fmla="*/ 32986 w 484088"/>
                  <a:gd name="connsiteY19" fmla="*/ 224259 h 476290"/>
                  <a:gd name="connsiteX20" fmla="*/ 32986 w 484088"/>
                  <a:gd name="connsiteY20" fmla="*/ 251759 h 476290"/>
                  <a:gd name="connsiteX21" fmla="*/ 5560 w 484088"/>
                  <a:gd name="connsiteY21" fmla="*/ 251759 h 476290"/>
                  <a:gd name="connsiteX22" fmla="*/ 5560 w 484088"/>
                  <a:gd name="connsiteY22" fmla="*/ 224259 h 476290"/>
                  <a:gd name="connsiteX23" fmla="*/ 19273 w 484088"/>
                  <a:gd name="connsiteY23" fmla="*/ 218685 h 476290"/>
                  <a:gd name="connsiteX24" fmla="*/ 224003 w 484088"/>
                  <a:gd name="connsiteY24" fmla="*/ 205318 h 476290"/>
                  <a:gd name="connsiteX25" fmla="*/ 247187 w 484088"/>
                  <a:gd name="connsiteY25" fmla="*/ 215174 h 476290"/>
                  <a:gd name="connsiteX26" fmla="*/ 247187 w 484088"/>
                  <a:gd name="connsiteY26" fmla="*/ 262482 h 476290"/>
                  <a:gd name="connsiteX27" fmla="*/ 200818 w 484088"/>
                  <a:gd name="connsiteY27" fmla="*/ 262482 h 476290"/>
                  <a:gd name="connsiteX28" fmla="*/ 200818 w 484088"/>
                  <a:gd name="connsiteY28" fmla="*/ 215174 h 476290"/>
                  <a:gd name="connsiteX29" fmla="*/ 224003 w 484088"/>
                  <a:gd name="connsiteY29" fmla="*/ 205318 h 476290"/>
                  <a:gd name="connsiteX30" fmla="*/ 428279 w 484088"/>
                  <a:gd name="connsiteY30" fmla="*/ 182871 h 476290"/>
                  <a:gd name="connsiteX31" fmla="*/ 467652 w 484088"/>
                  <a:gd name="connsiteY31" fmla="*/ 199351 h 476290"/>
                  <a:gd name="connsiteX32" fmla="*/ 467652 w 484088"/>
                  <a:gd name="connsiteY32" fmla="*/ 278307 h 476290"/>
                  <a:gd name="connsiteX33" fmla="*/ 388906 w 484088"/>
                  <a:gd name="connsiteY33" fmla="*/ 278307 h 476290"/>
                  <a:gd name="connsiteX34" fmla="*/ 388906 w 484088"/>
                  <a:gd name="connsiteY34" fmla="*/ 199351 h 476290"/>
                  <a:gd name="connsiteX35" fmla="*/ 428279 w 484088"/>
                  <a:gd name="connsiteY35" fmla="*/ 182871 h 476290"/>
                  <a:gd name="connsiteX36" fmla="*/ 121049 w 484088"/>
                  <a:gd name="connsiteY36" fmla="*/ 110842 h 476290"/>
                  <a:gd name="connsiteX37" fmla="*/ 138696 w 484088"/>
                  <a:gd name="connsiteY37" fmla="*/ 118337 h 476290"/>
                  <a:gd name="connsiteX38" fmla="*/ 138696 w 484088"/>
                  <a:gd name="connsiteY38" fmla="*/ 154236 h 476290"/>
                  <a:gd name="connsiteX39" fmla="*/ 103128 w 484088"/>
                  <a:gd name="connsiteY39" fmla="*/ 154236 h 476290"/>
                  <a:gd name="connsiteX40" fmla="*/ 103128 w 484088"/>
                  <a:gd name="connsiteY40" fmla="*/ 118337 h 476290"/>
                  <a:gd name="connsiteX41" fmla="*/ 121049 w 484088"/>
                  <a:gd name="connsiteY41" fmla="*/ 110842 h 476290"/>
                  <a:gd name="connsiteX42" fmla="*/ 325683 w 484088"/>
                  <a:gd name="connsiteY42" fmla="*/ 92919 h 476290"/>
                  <a:gd name="connsiteX43" fmla="*/ 356092 w 484088"/>
                  <a:gd name="connsiteY43" fmla="*/ 105817 h 476290"/>
                  <a:gd name="connsiteX44" fmla="*/ 356092 w 484088"/>
                  <a:gd name="connsiteY44" fmla="*/ 166756 h 476290"/>
                  <a:gd name="connsiteX45" fmla="*/ 295553 w 484088"/>
                  <a:gd name="connsiteY45" fmla="*/ 166756 h 476290"/>
                  <a:gd name="connsiteX46" fmla="*/ 295553 w 484088"/>
                  <a:gd name="connsiteY46" fmla="*/ 105817 h 476290"/>
                  <a:gd name="connsiteX47" fmla="*/ 325683 w 484088"/>
                  <a:gd name="connsiteY47" fmla="*/ 92919 h 476290"/>
                  <a:gd name="connsiteX48" fmla="*/ 224003 w 484088"/>
                  <a:gd name="connsiteY48" fmla="*/ 0 h 476290"/>
                  <a:gd name="connsiteX49" fmla="*/ 247187 w 484088"/>
                  <a:gd name="connsiteY49" fmla="*/ 9715 h 476290"/>
                  <a:gd name="connsiteX50" fmla="*/ 247187 w 484088"/>
                  <a:gd name="connsiteY50" fmla="*/ 57022 h 476290"/>
                  <a:gd name="connsiteX51" fmla="*/ 200818 w 484088"/>
                  <a:gd name="connsiteY51" fmla="*/ 57022 h 476290"/>
                  <a:gd name="connsiteX52" fmla="*/ 200818 w 484088"/>
                  <a:gd name="connsiteY52" fmla="*/ 9715 h 476290"/>
                  <a:gd name="connsiteX53" fmla="*/ 224003 w 484088"/>
                  <a:gd name="connsiteY53" fmla="*/ 0 h 47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84088" h="476290">
                    <a:moveTo>
                      <a:pt x="224003" y="410646"/>
                    </a:moveTo>
                    <a:cubicBezTo>
                      <a:pt x="232375" y="410646"/>
                      <a:pt x="240747" y="413798"/>
                      <a:pt x="247187" y="420103"/>
                    </a:cubicBezTo>
                    <a:cubicBezTo>
                      <a:pt x="260067" y="433084"/>
                      <a:pt x="260067" y="453853"/>
                      <a:pt x="247187" y="466833"/>
                    </a:cubicBezTo>
                    <a:cubicBezTo>
                      <a:pt x="234307" y="479443"/>
                      <a:pt x="213699" y="479443"/>
                      <a:pt x="200818" y="466833"/>
                    </a:cubicBezTo>
                    <a:cubicBezTo>
                      <a:pt x="188306" y="454224"/>
                      <a:pt x="188306" y="433455"/>
                      <a:pt x="200818" y="420103"/>
                    </a:cubicBezTo>
                    <a:cubicBezTo>
                      <a:pt x="207259" y="413798"/>
                      <a:pt x="215631" y="410646"/>
                      <a:pt x="224003" y="410646"/>
                    </a:cubicBezTo>
                    <a:close/>
                    <a:moveTo>
                      <a:pt x="121049" y="316301"/>
                    </a:moveTo>
                    <a:cubicBezTo>
                      <a:pt x="127512" y="316301"/>
                      <a:pt x="133929" y="318800"/>
                      <a:pt x="138696" y="323796"/>
                    </a:cubicBezTo>
                    <a:cubicBezTo>
                      <a:pt x="148597" y="333788"/>
                      <a:pt x="148597" y="349333"/>
                      <a:pt x="138696" y="359325"/>
                    </a:cubicBezTo>
                    <a:cubicBezTo>
                      <a:pt x="129162" y="369318"/>
                      <a:pt x="113028" y="369318"/>
                      <a:pt x="103128" y="359325"/>
                    </a:cubicBezTo>
                    <a:cubicBezTo>
                      <a:pt x="93227" y="349333"/>
                      <a:pt x="93227" y="333788"/>
                      <a:pt x="103128" y="323796"/>
                    </a:cubicBezTo>
                    <a:cubicBezTo>
                      <a:pt x="108078" y="318800"/>
                      <a:pt x="114587" y="316301"/>
                      <a:pt x="121049" y="316301"/>
                    </a:cubicBezTo>
                    <a:close/>
                    <a:moveTo>
                      <a:pt x="325449" y="298284"/>
                    </a:moveTo>
                    <a:cubicBezTo>
                      <a:pt x="336448" y="298284"/>
                      <a:pt x="347448" y="302490"/>
                      <a:pt x="356024" y="310902"/>
                    </a:cubicBezTo>
                    <a:cubicBezTo>
                      <a:pt x="372803" y="328099"/>
                      <a:pt x="373175" y="355016"/>
                      <a:pt x="356024" y="372214"/>
                    </a:cubicBezTo>
                    <a:cubicBezTo>
                      <a:pt x="339245" y="389037"/>
                      <a:pt x="312026" y="389037"/>
                      <a:pt x="294874" y="372214"/>
                    </a:cubicBezTo>
                    <a:cubicBezTo>
                      <a:pt x="278468" y="355016"/>
                      <a:pt x="278468" y="328099"/>
                      <a:pt x="294874" y="310902"/>
                    </a:cubicBezTo>
                    <a:cubicBezTo>
                      <a:pt x="303450" y="302490"/>
                      <a:pt x="314449" y="298284"/>
                      <a:pt x="325449" y="298284"/>
                    </a:cubicBezTo>
                    <a:close/>
                    <a:moveTo>
                      <a:pt x="19273" y="218685"/>
                    </a:moveTo>
                    <a:cubicBezTo>
                      <a:pt x="24277" y="218685"/>
                      <a:pt x="29280" y="220543"/>
                      <a:pt x="32986" y="224259"/>
                    </a:cubicBezTo>
                    <a:cubicBezTo>
                      <a:pt x="40399" y="231692"/>
                      <a:pt x="40399" y="243955"/>
                      <a:pt x="32986" y="251759"/>
                    </a:cubicBezTo>
                    <a:cubicBezTo>
                      <a:pt x="25574" y="259192"/>
                      <a:pt x="12972" y="259192"/>
                      <a:pt x="5560" y="251759"/>
                    </a:cubicBezTo>
                    <a:cubicBezTo>
                      <a:pt x="-1853" y="243955"/>
                      <a:pt x="-1853" y="231692"/>
                      <a:pt x="5560" y="224259"/>
                    </a:cubicBezTo>
                    <a:cubicBezTo>
                      <a:pt x="9266" y="220543"/>
                      <a:pt x="14270" y="218685"/>
                      <a:pt x="19273" y="218685"/>
                    </a:cubicBezTo>
                    <a:close/>
                    <a:moveTo>
                      <a:pt x="224003" y="205318"/>
                    </a:moveTo>
                    <a:cubicBezTo>
                      <a:pt x="232375" y="205318"/>
                      <a:pt x="240747" y="208604"/>
                      <a:pt x="247187" y="215174"/>
                    </a:cubicBezTo>
                    <a:cubicBezTo>
                      <a:pt x="260067" y="228315"/>
                      <a:pt x="260067" y="249341"/>
                      <a:pt x="247187" y="262482"/>
                    </a:cubicBezTo>
                    <a:cubicBezTo>
                      <a:pt x="234307" y="275624"/>
                      <a:pt x="213699" y="275624"/>
                      <a:pt x="200818" y="262482"/>
                    </a:cubicBezTo>
                    <a:cubicBezTo>
                      <a:pt x="188306" y="249341"/>
                      <a:pt x="188306" y="228315"/>
                      <a:pt x="200818" y="215174"/>
                    </a:cubicBezTo>
                    <a:cubicBezTo>
                      <a:pt x="207259" y="208604"/>
                      <a:pt x="215631" y="205318"/>
                      <a:pt x="224003" y="205318"/>
                    </a:cubicBezTo>
                    <a:close/>
                    <a:moveTo>
                      <a:pt x="428279" y="182871"/>
                    </a:moveTo>
                    <a:cubicBezTo>
                      <a:pt x="442487" y="182871"/>
                      <a:pt x="456694" y="188365"/>
                      <a:pt x="467652" y="199351"/>
                    </a:cubicBezTo>
                    <a:cubicBezTo>
                      <a:pt x="489567" y="221325"/>
                      <a:pt x="489567" y="256334"/>
                      <a:pt x="467652" y="278307"/>
                    </a:cubicBezTo>
                    <a:cubicBezTo>
                      <a:pt x="445737" y="300281"/>
                      <a:pt x="410821" y="300281"/>
                      <a:pt x="388906" y="278307"/>
                    </a:cubicBezTo>
                    <a:cubicBezTo>
                      <a:pt x="366991" y="256706"/>
                      <a:pt x="366991" y="221325"/>
                      <a:pt x="388906" y="199351"/>
                    </a:cubicBezTo>
                    <a:cubicBezTo>
                      <a:pt x="399864" y="188365"/>
                      <a:pt x="414071" y="182871"/>
                      <a:pt x="428279" y="182871"/>
                    </a:cubicBezTo>
                    <a:close/>
                    <a:moveTo>
                      <a:pt x="121049" y="110842"/>
                    </a:moveTo>
                    <a:cubicBezTo>
                      <a:pt x="127512" y="110842"/>
                      <a:pt x="133929" y="113340"/>
                      <a:pt x="138696" y="118337"/>
                    </a:cubicBezTo>
                    <a:cubicBezTo>
                      <a:pt x="148597" y="128329"/>
                      <a:pt x="148597" y="144244"/>
                      <a:pt x="138696" y="154236"/>
                    </a:cubicBezTo>
                    <a:cubicBezTo>
                      <a:pt x="129162" y="163859"/>
                      <a:pt x="113028" y="163859"/>
                      <a:pt x="103128" y="154236"/>
                    </a:cubicBezTo>
                    <a:cubicBezTo>
                      <a:pt x="93227" y="144244"/>
                      <a:pt x="93227" y="128329"/>
                      <a:pt x="103128" y="118337"/>
                    </a:cubicBezTo>
                    <a:cubicBezTo>
                      <a:pt x="108078" y="113340"/>
                      <a:pt x="114587" y="110842"/>
                      <a:pt x="121049" y="110842"/>
                    </a:cubicBezTo>
                    <a:close/>
                    <a:moveTo>
                      <a:pt x="325683" y="92919"/>
                    </a:moveTo>
                    <a:cubicBezTo>
                      <a:pt x="336593" y="92919"/>
                      <a:pt x="347550" y="97219"/>
                      <a:pt x="356092" y="105817"/>
                    </a:cubicBezTo>
                    <a:cubicBezTo>
                      <a:pt x="373177" y="122641"/>
                      <a:pt x="373177" y="149558"/>
                      <a:pt x="356092" y="166756"/>
                    </a:cubicBezTo>
                    <a:cubicBezTo>
                      <a:pt x="339007" y="183579"/>
                      <a:pt x="312638" y="183579"/>
                      <a:pt x="295553" y="166756"/>
                    </a:cubicBezTo>
                    <a:cubicBezTo>
                      <a:pt x="278840" y="149558"/>
                      <a:pt x="278468" y="122641"/>
                      <a:pt x="295553" y="105817"/>
                    </a:cubicBezTo>
                    <a:cubicBezTo>
                      <a:pt x="303910" y="97219"/>
                      <a:pt x="314773" y="92919"/>
                      <a:pt x="325683" y="92919"/>
                    </a:cubicBezTo>
                    <a:close/>
                    <a:moveTo>
                      <a:pt x="224003" y="0"/>
                    </a:moveTo>
                    <a:cubicBezTo>
                      <a:pt x="232375" y="-47"/>
                      <a:pt x="240747" y="3144"/>
                      <a:pt x="247187" y="9715"/>
                    </a:cubicBezTo>
                    <a:cubicBezTo>
                      <a:pt x="260067" y="22480"/>
                      <a:pt x="260067" y="44257"/>
                      <a:pt x="247187" y="57022"/>
                    </a:cubicBezTo>
                    <a:cubicBezTo>
                      <a:pt x="234307" y="70163"/>
                      <a:pt x="213699" y="69788"/>
                      <a:pt x="200818" y="57022"/>
                    </a:cubicBezTo>
                    <a:cubicBezTo>
                      <a:pt x="188306" y="43881"/>
                      <a:pt x="188306" y="22856"/>
                      <a:pt x="200818" y="9715"/>
                    </a:cubicBezTo>
                    <a:cubicBezTo>
                      <a:pt x="207259" y="3332"/>
                      <a:pt x="215631" y="47"/>
                      <a:pt x="224003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r>
                  <a:rPr lang="en-US" sz="1574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252" name="Freihandform 251"/>
              <p:cNvSpPr>
                <a:spLocks noChangeAspect="1" noChangeArrowheads="1"/>
              </p:cNvSpPr>
              <p:nvPr/>
            </p:nvSpPr>
            <p:spPr bwMode="gray">
              <a:xfrm>
                <a:off x="7307072" y="2453653"/>
                <a:ext cx="1597948" cy="254396"/>
              </a:xfrm>
              <a:custGeom>
                <a:avLst/>
                <a:gdLst>
                  <a:gd name="connsiteX0" fmla="*/ 1157347 w 1597949"/>
                  <a:gd name="connsiteY0" fmla="*/ 4931 h 254396"/>
                  <a:gd name="connsiteX1" fmla="*/ 1235941 w 1597949"/>
                  <a:gd name="connsiteY1" fmla="*/ 4931 h 254396"/>
                  <a:gd name="connsiteX2" fmla="*/ 1319354 w 1597949"/>
                  <a:gd name="connsiteY2" fmla="*/ 168700 h 254396"/>
                  <a:gd name="connsiteX3" fmla="*/ 1319354 w 1597949"/>
                  <a:gd name="connsiteY3" fmla="*/ 4931 h 254396"/>
                  <a:gd name="connsiteX4" fmla="*/ 1366807 w 1597949"/>
                  <a:gd name="connsiteY4" fmla="*/ 4931 h 254396"/>
                  <a:gd name="connsiteX5" fmla="*/ 1366807 w 1597949"/>
                  <a:gd name="connsiteY5" fmla="*/ 249463 h 254396"/>
                  <a:gd name="connsiteX6" fmla="*/ 1291179 w 1597949"/>
                  <a:gd name="connsiteY6" fmla="*/ 249463 h 254396"/>
                  <a:gd name="connsiteX7" fmla="*/ 1205170 w 1597949"/>
                  <a:gd name="connsiteY7" fmla="*/ 83451 h 254396"/>
                  <a:gd name="connsiteX8" fmla="*/ 1205170 w 1597949"/>
                  <a:gd name="connsiteY8" fmla="*/ 249463 h 254396"/>
                  <a:gd name="connsiteX9" fmla="*/ 1157347 w 1597949"/>
                  <a:gd name="connsiteY9" fmla="*/ 249463 h 254396"/>
                  <a:gd name="connsiteX10" fmla="*/ 936042 w 1597949"/>
                  <a:gd name="connsiteY10" fmla="*/ 4931 h 254396"/>
                  <a:gd name="connsiteX11" fmla="*/ 1110117 w 1597949"/>
                  <a:gd name="connsiteY11" fmla="*/ 4931 h 254396"/>
                  <a:gd name="connsiteX12" fmla="*/ 1110117 w 1597949"/>
                  <a:gd name="connsiteY12" fmla="*/ 49052 h 254396"/>
                  <a:gd name="connsiteX13" fmla="*/ 1001367 w 1597949"/>
                  <a:gd name="connsiteY13" fmla="*/ 49052 h 254396"/>
                  <a:gd name="connsiteX14" fmla="*/ 1001367 w 1597949"/>
                  <a:gd name="connsiteY14" fmla="*/ 104015 h 254396"/>
                  <a:gd name="connsiteX15" fmla="*/ 1096013 w 1597949"/>
                  <a:gd name="connsiteY15" fmla="*/ 104015 h 254396"/>
                  <a:gd name="connsiteX16" fmla="*/ 1096013 w 1597949"/>
                  <a:gd name="connsiteY16" fmla="*/ 144771 h 254396"/>
                  <a:gd name="connsiteX17" fmla="*/ 1001367 w 1597949"/>
                  <a:gd name="connsiteY17" fmla="*/ 144771 h 254396"/>
                  <a:gd name="connsiteX18" fmla="*/ 1001367 w 1597949"/>
                  <a:gd name="connsiteY18" fmla="*/ 202725 h 254396"/>
                  <a:gd name="connsiteX19" fmla="*/ 1112716 w 1597949"/>
                  <a:gd name="connsiteY19" fmla="*/ 202725 h 254396"/>
                  <a:gd name="connsiteX20" fmla="*/ 1112716 w 1597949"/>
                  <a:gd name="connsiteY20" fmla="*/ 249463 h 254396"/>
                  <a:gd name="connsiteX21" fmla="*/ 936042 w 1597949"/>
                  <a:gd name="connsiteY21" fmla="*/ 249463 h 254396"/>
                  <a:gd name="connsiteX22" fmla="*/ 577034 w 1597949"/>
                  <a:gd name="connsiteY22" fmla="*/ 4931 h 254396"/>
                  <a:gd name="connsiteX23" fmla="*/ 665266 w 1597949"/>
                  <a:gd name="connsiteY23" fmla="*/ 4931 h 254396"/>
                  <a:gd name="connsiteX24" fmla="*/ 725949 w 1597949"/>
                  <a:gd name="connsiteY24" fmla="*/ 160843 h 254396"/>
                  <a:gd name="connsiteX25" fmla="*/ 789611 w 1597949"/>
                  <a:gd name="connsiteY25" fmla="*/ 4931 h 254396"/>
                  <a:gd name="connsiteX26" fmla="*/ 873375 w 1597949"/>
                  <a:gd name="connsiteY26" fmla="*/ 4931 h 254396"/>
                  <a:gd name="connsiteX27" fmla="*/ 873375 w 1597949"/>
                  <a:gd name="connsiteY27" fmla="*/ 248870 h 254396"/>
                  <a:gd name="connsiteX28" fmla="*/ 808225 w 1597949"/>
                  <a:gd name="connsiteY28" fmla="*/ 248870 h 254396"/>
                  <a:gd name="connsiteX29" fmla="*/ 808225 w 1597949"/>
                  <a:gd name="connsiteY29" fmla="*/ 75800 h 254396"/>
                  <a:gd name="connsiteX30" fmla="*/ 737118 w 1597949"/>
                  <a:gd name="connsiteY30" fmla="*/ 251108 h 254396"/>
                  <a:gd name="connsiteX31" fmla="*/ 694677 w 1597949"/>
                  <a:gd name="connsiteY31" fmla="*/ 251108 h 254396"/>
                  <a:gd name="connsiteX32" fmla="*/ 625059 w 1597949"/>
                  <a:gd name="connsiteY32" fmla="*/ 75800 h 254396"/>
                  <a:gd name="connsiteX33" fmla="*/ 625059 w 1597949"/>
                  <a:gd name="connsiteY33" fmla="*/ 248870 h 254396"/>
                  <a:gd name="connsiteX34" fmla="*/ 577034 w 1597949"/>
                  <a:gd name="connsiteY34" fmla="*/ 248870 h 254396"/>
                  <a:gd name="connsiteX35" fmla="*/ 355729 w 1597949"/>
                  <a:gd name="connsiteY35" fmla="*/ 4931 h 254396"/>
                  <a:gd name="connsiteX36" fmla="*/ 530170 w 1597949"/>
                  <a:gd name="connsiteY36" fmla="*/ 4931 h 254396"/>
                  <a:gd name="connsiteX37" fmla="*/ 530170 w 1597949"/>
                  <a:gd name="connsiteY37" fmla="*/ 49052 h 254396"/>
                  <a:gd name="connsiteX38" fmla="*/ 420819 w 1597949"/>
                  <a:gd name="connsiteY38" fmla="*/ 49052 h 254396"/>
                  <a:gd name="connsiteX39" fmla="*/ 420819 w 1597949"/>
                  <a:gd name="connsiteY39" fmla="*/ 104015 h 254396"/>
                  <a:gd name="connsiteX40" fmla="*/ 516036 w 1597949"/>
                  <a:gd name="connsiteY40" fmla="*/ 104015 h 254396"/>
                  <a:gd name="connsiteX41" fmla="*/ 516036 w 1597949"/>
                  <a:gd name="connsiteY41" fmla="*/ 144771 h 254396"/>
                  <a:gd name="connsiteX42" fmla="*/ 420819 w 1597949"/>
                  <a:gd name="connsiteY42" fmla="*/ 144771 h 254396"/>
                  <a:gd name="connsiteX43" fmla="*/ 420819 w 1597949"/>
                  <a:gd name="connsiteY43" fmla="*/ 202725 h 254396"/>
                  <a:gd name="connsiteX44" fmla="*/ 532402 w 1597949"/>
                  <a:gd name="connsiteY44" fmla="*/ 202725 h 254396"/>
                  <a:gd name="connsiteX45" fmla="*/ 532402 w 1597949"/>
                  <a:gd name="connsiteY45" fmla="*/ 249463 h 254396"/>
                  <a:gd name="connsiteX46" fmla="*/ 355729 w 1597949"/>
                  <a:gd name="connsiteY46" fmla="*/ 249463 h 254396"/>
                  <a:gd name="connsiteX47" fmla="*/ 226224 w 1597949"/>
                  <a:gd name="connsiteY47" fmla="*/ 4931 h 254396"/>
                  <a:gd name="connsiteX48" fmla="*/ 293068 w 1597949"/>
                  <a:gd name="connsiteY48" fmla="*/ 4931 h 254396"/>
                  <a:gd name="connsiteX49" fmla="*/ 293068 w 1597949"/>
                  <a:gd name="connsiteY49" fmla="*/ 249464 h 254396"/>
                  <a:gd name="connsiteX50" fmla="*/ 259646 w 1597949"/>
                  <a:gd name="connsiteY50" fmla="*/ 249464 h 254396"/>
                  <a:gd name="connsiteX51" fmla="*/ 226224 w 1597949"/>
                  <a:gd name="connsiteY51" fmla="*/ 249464 h 254396"/>
                  <a:gd name="connsiteX52" fmla="*/ 1509330 w 1597949"/>
                  <a:gd name="connsiteY52" fmla="*/ 0 h 254396"/>
                  <a:gd name="connsiteX53" fmla="*/ 1573106 w 1597949"/>
                  <a:gd name="connsiteY53" fmla="*/ 7806 h 254396"/>
                  <a:gd name="connsiteX54" fmla="*/ 1579039 w 1597949"/>
                  <a:gd name="connsiteY54" fmla="*/ 8921 h 254396"/>
                  <a:gd name="connsiteX55" fmla="*/ 1579039 w 1597949"/>
                  <a:gd name="connsiteY55" fmla="*/ 55011 h 254396"/>
                  <a:gd name="connsiteX56" fmla="*/ 1516004 w 1597949"/>
                  <a:gd name="connsiteY56" fmla="*/ 41630 h 254396"/>
                  <a:gd name="connsiteX57" fmla="*/ 1475217 w 1597949"/>
                  <a:gd name="connsiteY57" fmla="*/ 63932 h 254396"/>
                  <a:gd name="connsiteX58" fmla="*/ 1483745 w 1597949"/>
                  <a:gd name="connsiteY58" fmla="*/ 78056 h 254396"/>
                  <a:gd name="connsiteX59" fmla="*/ 1521195 w 1597949"/>
                  <a:gd name="connsiteY59" fmla="*/ 96641 h 254396"/>
                  <a:gd name="connsiteX60" fmla="*/ 1580522 w 1597949"/>
                  <a:gd name="connsiteY60" fmla="*/ 130837 h 254396"/>
                  <a:gd name="connsiteX61" fmla="*/ 1597949 w 1597949"/>
                  <a:gd name="connsiteY61" fmla="*/ 175812 h 254396"/>
                  <a:gd name="connsiteX62" fmla="*/ 1563466 w 1597949"/>
                  <a:gd name="connsiteY62" fmla="*/ 236027 h 254396"/>
                  <a:gd name="connsiteX63" fmla="*/ 1491532 w 1597949"/>
                  <a:gd name="connsiteY63" fmla="*/ 252753 h 254396"/>
                  <a:gd name="connsiteX64" fmla="*/ 1415890 w 1597949"/>
                  <a:gd name="connsiteY64" fmla="*/ 243833 h 254396"/>
                  <a:gd name="connsiteX65" fmla="*/ 1415890 w 1597949"/>
                  <a:gd name="connsiteY65" fmla="*/ 195884 h 254396"/>
                  <a:gd name="connsiteX66" fmla="*/ 1488565 w 1597949"/>
                  <a:gd name="connsiteY66" fmla="*/ 208893 h 254396"/>
                  <a:gd name="connsiteX67" fmla="*/ 1532319 w 1597949"/>
                  <a:gd name="connsiteY67" fmla="*/ 186220 h 254396"/>
                  <a:gd name="connsiteX68" fmla="*/ 1526386 w 1597949"/>
                  <a:gd name="connsiteY68" fmla="*/ 171724 h 254396"/>
                  <a:gd name="connsiteX69" fmla="*/ 1493015 w 1597949"/>
                  <a:gd name="connsiteY69" fmla="*/ 154254 h 254396"/>
                  <a:gd name="connsiteX70" fmla="*/ 1430351 w 1597949"/>
                  <a:gd name="connsiteY70" fmla="*/ 120430 h 254396"/>
                  <a:gd name="connsiteX71" fmla="*/ 1411440 w 1597949"/>
                  <a:gd name="connsiteY71" fmla="*/ 73596 h 254396"/>
                  <a:gd name="connsiteX72" fmla="*/ 1438879 w 1597949"/>
                  <a:gd name="connsiteY72" fmla="*/ 18957 h 254396"/>
                  <a:gd name="connsiteX73" fmla="*/ 1509330 w 1597949"/>
                  <a:gd name="connsiteY73" fmla="*/ 0 h 254396"/>
                  <a:gd name="connsiteX74" fmla="*/ 97518 w 1597949"/>
                  <a:gd name="connsiteY74" fmla="*/ 0 h 254396"/>
                  <a:gd name="connsiteX75" fmla="*/ 166857 w 1597949"/>
                  <a:gd name="connsiteY75" fmla="*/ 8966 h 254396"/>
                  <a:gd name="connsiteX76" fmla="*/ 166857 w 1597949"/>
                  <a:gd name="connsiteY76" fmla="*/ 55661 h 254396"/>
                  <a:gd name="connsiteX77" fmla="*/ 104564 w 1597949"/>
                  <a:gd name="connsiteY77" fmla="*/ 42213 h 254396"/>
                  <a:gd name="connsiteX78" fmla="*/ 64147 w 1597949"/>
                  <a:gd name="connsiteY78" fmla="*/ 64626 h 254396"/>
                  <a:gd name="connsiteX79" fmla="*/ 72675 w 1597949"/>
                  <a:gd name="connsiteY79" fmla="*/ 78448 h 254396"/>
                  <a:gd name="connsiteX80" fmla="*/ 109755 w 1597949"/>
                  <a:gd name="connsiteY80" fmla="*/ 97126 h 254396"/>
                  <a:gd name="connsiteX81" fmla="*/ 169082 w 1597949"/>
                  <a:gd name="connsiteY81" fmla="*/ 131494 h 254396"/>
                  <a:gd name="connsiteX82" fmla="*/ 186509 w 1597949"/>
                  <a:gd name="connsiteY82" fmla="*/ 176695 h 254396"/>
                  <a:gd name="connsiteX83" fmla="*/ 152025 w 1597949"/>
                  <a:gd name="connsiteY83" fmla="*/ 237212 h 254396"/>
                  <a:gd name="connsiteX84" fmla="*/ 80462 w 1597949"/>
                  <a:gd name="connsiteY84" fmla="*/ 254396 h 254396"/>
                  <a:gd name="connsiteX85" fmla="*/ 4820 w 1597949"/>
                  <a:gd name="connsiteY85" fmla="*/ 244683 h 254396"/>
                  <a:gd name="connsiteX86" fmla="*/ 4820 w 1597949"/>
                  <a:gd name="connsiteY86" fmla="*/ 196494 h 254396"/>
                  <a:gd name="connsiteX87" fmla="*/ 77496 w 1597949"/>
                  <a:gd name="connsiteY87" fmla="*/ 209568 h 254396"/>
                  <a:gd name="connsiteX88" fmla="*/ 120878 w 1597949"/>
                  <a:gd name="connsiteY88" fmla="*/ 186781 h 254396"/>
                  <a:gd name="connsiteX89" fmla="*/ 114204 w 1597949"/>
                  <a:gd name="connsiteY89" fmla="*/ 172212 h 254396"/>
                  <a:gd name="connsiteX90" fmla="*/ 81574 w 1597949"/>
                  <a:gd name="connsiteY90" fmla="*/ 154655 h 254396"/>
                  <a:gd name="connsiteX91" fmla="*/ 18910 w 1597949"/>
                  <a:gd name="connsiteY91" fmla="*/ 120661 h 254396"/>
                  <a:gd name="connsiteX92" fmla="*/ 0 w 1597949"/>
                  <a:gd name="connsiteY92" fmla="*/ 73965 h 254396"/>
                  <a:gd name="connsiteX93" fmla="*/ 27438 w 1597949"/>
                  <a:gd name="connsiteY93" fmla="*/ 19052 h 254396"/>
                  <a:gd name="connsiteX94" fmla="*/ 97518 w 1597949"/>
                  <a:gd name="connsiteY94" fmla="*/ 0 h 25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597949" h="254396">
                    <a:moveTo>
                      <a:pt x="1157347" y="4931"/>
                    </a:moveTo>
                    <a:lnTo>
                      <a:pt x="1235941" y="4931"/>
                    </a:lnTo>
                    <a:lnTo>
                      <a:pt x="1319354" y="168700"/>
                    </a:lnTo>
                    <a:lnTo>
                      <a:pt x="1319354" y="4931"/>
                    </a:lnTo>
                    <a:lnTo>
                      <a:pt x="1366807" y="4931"/>
                    </a:lnTo>
                    <a:lnTo>
                      <a:pt x="1366807" y="249463"/>
                    </a:lnTo>
                    <a:lnTo>
                      <a:pt x="1291179" y="249463"/>
                    </a:lnTo>
                    <a:lnTo>
                      <a:pt x="1205170" y="83451"/>
                    </a:lnTo>
                    <a:lnTo>
                      <a:pt x="1205170" y="249463"/>
                    </a:lnTo>
                    <a:lnTo>
                      <a:pt x="1157347" y="249463"/>
                    </a:lnTo>
                    <a:close/>
                    <a:moveTo>
                      <a:pt x="936042" y="4931"/>
                    </a:moveTo>
                    <a:lnTo>
                      <a:pt x="1110117" y="4931"/>
                    </a:lnTo>
                    <a:lnTo>
                      <a:pt x="1110117" y="49052"/>
                    </a:lnTo>
                    <a:lnTo>
                      <a:pt x="1001367" y="49052"/>
                    </a:lnTo>
                    <a:lnTo>
                      <a:pt x="1001367" y="104015"/>
                    </a:lnTo>
                    <a:lnTo>
                      <a:pt x="1096013" y="104015"/>
                    </a:lnTo>
                    <a:lnTo>
                      <a:pt x="1096013" y="144771"/>
                    </a:lnTo>
                    <a:lnTo>
                      <a:pt x="1001367" y="144771"/>
                    </a:lnTo>
                    <a:lnTo>
                      <a:pt x="1001367" y="202725"/>
                    </a:lnTo>
                    <a:lnTo>
                      <a:pt x="1112716" y="202725"/>
                    </a:lnTo>
                    <a:lnTo>
                      <a:pt x="1112716" y="249463"/>
                    </a:lnTo>
                    <a:lnTo>
                      <a:pt x="936042" y="249463"/>
                    </a:lnTo>
                    <a:close/>
                    <a:moveTo>
                      <a:pt x="577034" y="4931"/>
                    </a:moveTo>
                    <a:lnTo>
                      <a:pt x="665266" y="4931"/>
                    </a:lnTo>
                    <a:lnTo>
                      <a:pt x="725949" y="160843"/>
                    </a:lnTo>
                    <a:lnTo>
                      <a:pt x="789611" y="4931"/>
                    </a:lnTo>
                    <a:lnTo>
                      <a:pt x="873375" y="4931"/>
                    </a:lnTo>
                    <a:lnTo>
                      <a:pt x="873375" y="248870"/>
                    </a:lnTo>
                    <a:lnTo>
                      <a:pt x="808225" y="248870"/>
                    </a:lnTo>
                    <a:lnTo>
                      <a:pt x="808225" y="75800"/>
                    </a:lnTo>
                    <a:lnTo>
                      <a:pt x="737118" y="251108"/>
                    </a:lnTo>
                    <a:lnTo>
                      <a:pt x="694677" y="251108"/>
                    </a:lnTo>
                    <a:lnTo>
                      <a:pt x="625059" y="75800"/>
                    </a:lnTo>
                    <a:lnTo>
                      <a:pt x="625059" y="248870"/>
                    </a:lnTo>
                    <a:lnTo>
                      <a:pt x="577034" y="248870"/>
                    </a:lnTo>
                    <a:close/>
                    <a:moveTo>
                      <a:pt x="355729" y="4931"/>
                    </a:moveTo>
                    <a:lnTo>
                      <a:pt x="530170" y="4931"/>
                    </a:lnTo>
                    <a:lnTo>
                      <a:pt x="530170" y="49052"/>
                    </a:lnTo>
                    <a:lnTo>
                      <a:pt x="420819" y="49052"/>
                    </a:lnTo>
                    <a:lnTo>
                      <a:pt x="420819" y="104015"/>
                    </a:lnTo>
                    <a:lnTo>
                      <a:pt x="516036" y="104015"/>
                    </a:lnTo>
                    <a:lnTo>
                      <a:pt x="516036" y="144771"/>
                    </a:lnTo>
                    <a:lnTo>
                      <a:pt x="420819" y="144771"/>
                    </a:lnTo>
                    <a:lnTo>
                      <a:pt x="420819" y="202725"/>
                    </a:lnTo>
                    <a:lnTo>
                      <a:pt x="532402" y="202725"/>
                    </a:lnTo>
                    <a:lnTo>
                      <a:pt x="532402" y="249463"/>
                    </a:lnTo>
                    <a:lnTo>
                      <a:pt x="355729" y="249463"/>
                    </a:lnTo>
                    <a:close/>
                    <a:moveTo>
                      <a:pt x="226224" y="4931"/>
                    </a:moveTo>
                    <a:lnTo>
                      <a:pt x="293068" y="4931"/>
                    </a:lnTo>
                    <a:lnTo>
                      <a:pt x="293068" y="249464"/>
                    </a:lnTo>
                    <a:lnTo>
                      <a:pt x="259646" y="249464"/>
                    </a:lnTo>
                    <a:lnTo>
                      <a:pt x="226224" y="249464"/>
                    </a:lnTo>
                    <a:close/>
                    <a:moveTo>
                      <a:pt x="1509330" y="0"/>
                    </a:moveTo>
                    <a:cubicBezTo>
                      <a:pt x="1525645" y="0"/>
                      <a:pt x="1546780" y="2230"/>
                      <a:pt x="1573106" y="7806"/>
                    </a:cubicBezTo>
                    <a:lnTo>
                      <a:pt x="1579039" y="8921"/>
                    </a:lnTo>
                    <a:lnTo>
                      <a:pt x="1579039" y="55011"/>
                    </a:lnTo>
                    <a:cubicBezTo>
                      <a:pt x="1556421" y="46090"/>
                      <a:pt x="1535285" y="41630"/>
                      <a:pt x="1516004" y="41630"/>
                    </a:cubicBezTo>
                    <a:cubicBezTo>
                      <a:pt x="1488565" y="41630"/>
                      <a:pt x="1475217" y="49064"/>
                      <a:pt x="1475217" y="63932"/>
                    </a:cubicBezTo>
                    <a:cubicBezTo>
                      <a:pt x="1475217" y="69507"/>
                      <a:pt x="1477812" y="73968"/>
                      <a:pt x="1483745" y="78056"/>
                    </a:cubicBezTo>
                    <a:cubicBezTo>
                      <a:pt x="1488195" y="81030"/>
                      <a:pt x="1500431" y="86977"/>
                      <a:pt x="1521195" y="96641"/>
                    </a:cubicBezTo>
                    <a:cubicBezTo>
                      <a:pt x="1550488" y="109279"/>
                      <a:pt x="1570511" y="120801"/>
                      <a:pt x="1580522" y="130837"/>
                    </a:cubicBezTo>
                    <a:cubicBezTo>
                      <a:pt x="1592017" y="142360"/>
                      <a:pt x="1597949" y="157228"/>
                      <a:pt x="1597949" y="175812"/>
                    </a:cubicBezTo>
                    <a:cubicBezTo>
                      <a:pt x="1597949" y="202203"/>
                      <a:pt x="1586455" y="221903"/>
                      <a:pt x="1563466" y="236027"/>
                    </a:cubicBezTo>
                    <a:cubicBezTo>
                      <a:pt x="1544555" y="247178"/>
                      <a:pt x="1520824" y="252753"/>
                      <a:pt x="1491532" y="252753"/>
                    </a:cubicBezTo>
                    <a:cubicBezTo>
                      <a:pt x="1466689" y="252753"/>
                      <a:pt x="1441475" y="249780"/>
                      <a:pt x="1415890" y="243833"/>
                    </a:cubicBezTo>
                    <a:lnTo>
                      <a:pt x="1415890" y="195884"/>
                    </a:lnTo>
                    <a:cubicBezTo>
                      <a:pt x="1442958" y="204433"/>
                      <a:pt x="1467059" y="208893"/>
                      <a:pt x="1488565" y="208893"/>
                    </a:cubicBezTo>
                    <a:cubicBezTo>
                      <a:pt x="1517487" y="208893"/>
                      <a:pt x="1532319" y="201459"/>
                      <a:pt x="1532319" y="186220"/>
                    </a:cubicBezTo>
                    <a:cubicBezTo>
                      <a:pt x="1532319" y="180273"/>
                      <a:pt x="1530465" y="175812"/>
                      <a:pt x="1526386" y="171724"/>
                    </a:cubicBezTo>
                    <a:cubicBezTo>
                      <a:pt x="1521937" y="167635"/>
                      <a:pt x="1510813" y="161688"/>
                      <a:pt x="1493015" y="154254"/>
                    </a:cubicBezTo>
                    <a:cubicBezTo>
                      <a:pt x="1461127" y="141245"/>
                      <a:pt x="1440362" y="129722"/>
                      <a:pt x="1430351" y="120430"/>
                    </a:cubicBezTo>
                    <a:cubicBezTo>
                      <a:pt x="1418115" y="108535"/>
                      <a:pt x="1411440" y="92552"/>
                      <a:pt x="1411440" y="73596"/>
                    </a:cubicBezTo>
                    <a:cubicBezTo>
                      <a:pt x="1411440" y="49807"/>
                      <a:pt x="1420339" y="31223"/>
                      <a:pt x="1438879" y="18957"/>
                    </a:cubicBezTo>
                    <a:cubicBezTo>
                      <a:pt x="1456677" y="6319"/>
                      <a:pt x="1480779" y="0"/>
                      <a:pt x="1509330" y="0"/>
                    </a:cubicBezTo>
                    <a:close/>
                    <a:moveTo>
                      <a:pt x="97518" y="0"/>
                    </a:moveTo>
                    <a:cubicBezTo>
                      <a:pt x="113463" y="0"/>
                      <a:pt x="136823" y="2989"/>
                      <a:pt x="166857" y="8966"/>
                    </a:cubicBezTo>
                    <a:lnTo>
                      <a:pt x="166857" y="55661"/>
                    </a:lnTo>
                    <a:cubicBezTo>
                      <a:pt x="144609" y="46695"/>
                      <a:pt x="123845" y="42213"/>
                      <a:pt x="104564" y="42213"/>
                    </a:cubicBezTo>
                    <a:cubicBezTo>
                      <a:pt x="77496" y="42213"/>
                      <a:pt x="64147" y="49684"/>
                      <a:pt x="64147" y="64626"/>
                    </a:cubicBezTo>
                    <a:cubicBezTo>
                      <a:pt x="64147" y="70230"/>
                      <a:pt x="67113" y="74712"/>
                      <a:pt x="72675" y="78448"/>
                    </a:cubicBezTo>
                    <a:cubicBezTo>
                      <a:pt x="77125" y="81437"/>
                      <a:pt x="89732" y="87414"/>
                      <a:pt x="109755" y="97126"/>
                    </a:cubicBezTo>
                    <a:cubicBezTo>
                      <a:pt x="139789" y="110201"/>
                      <a:pt x="159441" y="121408"/>
                      <a:pt x="169082" y="131494"/>
                    </a:cubicBezTo>
                    <a:cubicBezTo>
                      <a:pt x="180947" y="142701"/>
                      <a:pt x="186509" y="158017"/>
                      <a:pt x="186509" y="176695"/>
                    </a:cubicBezTo>
                    <a:cubicBezTo>
                      <a:pt x="186509" y="203218"/>
                      <a:pt x="175014" y="223016"/>
                      <a:pt x="152025" y="237212"/>
                    </a:cubicBezTo>
                    <a:cubicBezTo>
                      <a:pt x="133856" y="248792"/>
                      <a:pt x="109384" y="254396"/>
                      <a:pt x="80462" y="254396"/>
                    </a:cubicBezTo>
                    <a:cubicBezTo>
                      <a:pt x="55619" y="253648"/>
                      <a:pt x="30405" y="250660"/>
                      <a:pt x="4820" y="244683"/>
                    </a:cubicBezTo>
                    <a:lnTo>
                      <a:pt x="4820" y="196494"/>
                    </a:lnTo>
                    <a:cubicBezTo>
                      <a:pt x="32259" y="205085"/>
                      <a:pt x="56731" y="209568"/>
                      <a:pt x="77496" y="209568"/>
                    </a:cubicBezTo>
                    <a:cubicBezTo>
                      <a:pt x="106047" y="209568"/>
                      <a:pt x="120878" y="202097"/>
                      <a:pt x="120878" y="186781"/>
                    </a:cubicBezTo>
                    <a:cubicBezTo>
                      <a:pt x="120878" y="180804"/>
                      <a:pt x="119025" y="176321"/>
                      <a:pt x="114204" y="172212"/>
                    </a:cubicBezTo>
                    <a:cubicBezTo>
                      <a:pt x="109755" y="168103"/>
                      <a:pt x="99002" y="162126"/>
                      <a:pt x="81574" y="154655"/>
                    </a:cubicBezTo>
                    <a:cubicBezTo>
                      <a:pt x="49686" y="141580"/>
                      <a:pt x="28922" y="130000"/>
                      <a:pt x="18910" y="120661"/>
                    </a:cubicBezTo>
                    <a:cubicBezTo>
                      <a:pt x="6303" y="107959"/>
                      <a:pt x="0" y="92643"/>
                      <a:pt x="0" y="73965"/>
                    </a:cubicBezTo>
                    <a:cubicBezTo>
                      <a:pt x="0" y="50057"/>
                      <a:pt x="8899" y="31379"/>
                      <a:pt x="27438" y="19052"/>
                    </a:cubicBezTo>
                    <a:cubicBezTo>
                      <a:pt x="45237" y="6351"/>
                      <a:pt x="68967" y="0"/>
                      <a:pt x="97518" y="0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ihandform 252"/>
              <p:cNvSpPr>
                <a:spLocks noChangeAspect="1" noChangeArrowheads="1"/>
              </p:cNvSpPr>
              <p:nvPr/>
            </p:nvSpPr>
            <p:spPr bwMode="gray">
              <a:xfrm>
                <a:off x="6613648" y="2798826"/>
                <a:ext cx="2292197" cy="316855"/>
              </a:xfrm>
              <a:custGeom>
                <a:avLst/>
                <a:gdLst>
                  <a:gd name="connsiteX0" fmla="*/ 561040 w 2292197"/>
                  <a:gd name="connsiteY0" fmla="*/ 133276 h 316856"/>
                  <a:gd name="connsiteX1" fmla="*/ 514756 w 2292197"/>
                  <a:gd name="connsiteY1" fmla="*/ 208959 h 316856"/>
                  <a:gd name="connsiteX2" fmla="*/ 553264 w 2292197"/>
                  <a:gd name="connsiteY2" fmla="*/ 272711 h 316856"/>
                  <a:gd name="connsiteX3" fmla="*/ 587329 w 2292197"/>
                  <a:gd name="connsiteY3" fmla="*/ 241394 h 316856"/>
                  <a:gd name="connsiteX4" fmla="*/ 587329 w 2292197"/>
                  <a:gd name="connsiteY4" fmla="*/ 137750 h 316856"/>
                  <a:gd name="connsiteX5" fmla="*/ 561040 w 2292197"/>
                  <a:gd name="connsiteY5" fmla="*/ 133276 h 316856"/>
                  <a:gd name="connsiteX6" fmla="*/ 1864005 w 2292197"/>
                  <a:gd name="connsiteY6" fmla="*/ 131508 h 316856"/>
                  <a:gd name="connsiteX7" fmla="*/ 1819277 w 2292197"/>
                  <a:gd name="connsiteY7" fmla="*/ 188681 h 316856"/>
                  <a:gd name="connsiteX8" fmla="*/ 1885623 w 2292197"/>
                  <a:gd name="connsiteY8" fmla="*/ 152434 h 316856"/>
                  <a:gd name="connsiteX9" fmla="*/ 1864005 w 2292197"/>
                  <a:gd name="connsiteY9" fmla="*/ 131508 h 316856"/>
                  <a:gd name="connsiteX10" fmla="*/ 1660732 w 2292197"/>
                  <a:gd name="connsiteY10" fmla="*/ 131508 h 316856"/>
                  <a:gd name="connsiteX11" fmla="*/ 1615632 w 2292197"/>
                  <a:gd name="connsiteY11" fmla="*/ 188681 h 316856"/>
                  <a:gd name="connsiteX12" fmla="*/ 1681977 w 2292197"/>
                  <a:gd name="connsiteY12" fmla="*/ 152434 h 316856"/>
                  <a:gd name="connsiteX13" fmla="*/ 1660732 w 2292197"/>
                  <a:gd name="connsiteY13" fmla="*/ 131508 h 316856"/>
                  <a:gd name="connsiteX14" fmla="*/ 351674 w 2292197"/>
                  <a:gd name="connsiteY14" fmla="*/ 131508 h 316856"/>
                  <a:gd name="connsiteX15" fmla="*/ 306574 w 2292197"/>
                  <a:gd name="connsiteY15" fmla="*/ 188681 h 316856"/>
                  <a:gd name="connsiteX16" fmla="*/ 372919 w 2292197"/>
                  <a:gd name="connsiteY16" fmla="*/ 152434 h 316856"/>
                  <a:gd name="connsiteX17" fmla="*/ 351674 w 2292197"/>
                  <a:gd name="connsiteY17" fmla="*/ 131508 h 316856"/>
                  <a:gd name="connsiteX18" fmla="*/ 1234395 w 2292197"/>
                  <a:gd name="connsiteY18" fmla="*/ 96976 h 316856"/>
                  <a:gd name="connsiteX19" fmla="*/ 1293037 w 2292197"/>
                  <a:gd name="connsiteY19" fmla="*/ 96976 h 316856"/>
                  <a:gd name="connsiteX20" fmla="*/ 1293037 w 2292197"/>
                  <a:gd name="connsiteY20" fmla="*/ 310280 h 316856"/>
                  <a:gd name="connsiteX21" fmla="*/ 1263529 w 2292197"/>
                  <a:gd name="connsiteY21" fmla="*/ 310280 h 316856"/>
                  <a:gd name="connsiteX22" fmla="*/ 1234395 w 2292197"/>
                  <a:gd name="connsiteY22" fmla="*/ 310280 h 316856"/>
                  <a:gd name="connsiteX23" fmla="*/ 2081174 w 2292197"/>
                  <a:gd name="connsiteY23" fmla="*/ 90402 h 316856"/>
                  <a:gd name="connsiteX24" fmla="*/ 2115969 w 2292197"/>
                  <a:gd name="connsiteY24" fmla="*/ 97838 h 316856"/>
                  <a:gd name="connsiteX25" fmla="*/ 2105604 w 2292197"/>
                  <a:gd name="connsiteY25" fmla="*/ 148028 h 316856"/>
                  <a:gd name="connsiteX26" fmla="*/ 2075991 w 2292197"/>
                  <a:gd name="connsiteY26" fmla="*/ 140593 h 316856"/>
                  <a:gd name="connsiteX27" fmla="*/ 2040826 w 2292197"/>
                  <a:gd name="connsiteY27" fmla="*/ 176656 h 316856"/>
                  <a:gd name="connsiteX28" fmla="*/ 2040826 w 2292197"/>
                  <a:gd name="connsiteY28" fmla="*/ 308638 h 316856"/>
                  <a:gd name="connsiteX29" fmla="*/ 1982710 w 2292197"/>
                  <a:gd name="connsiteY29" fmla="*/ 308638 h 316856"/>
                  <a:gd name="connsiteX30" fmla="*/ 1982710 w 2292197"/>
                  <a:gd name="connsiteY30" fmla="*/ 133157 h 316856"/>
                  <a:gd name="connsiteX31" fmla="*/ 1978638 w 2292197"/>
                  <a:gd name="connsiteY31" fmla="*/ 96351 h 316856"/>
                  <a:gd name="connsiteX32" fmla="*/ 2025649 w 2292197"/>
                  <a:gd name="connsiteY32" fmla="*/ 96351 h 316856"/>
                  <a:gd name="connsiteX33" fmla="*/ 2031202 w 2292197"/>
                  <a:gd name="connsiteY33" fmla="*/ 126837 h 316856"/>
                  <a:gd name="connsiteX34" fmla="*/ 2081174 w 2292197"/>
                  <a:gd name="connsiteY34" fmla="*/ 90402 h 316856"/>
                  <a:gd name="connsiteX35" fmla="*/ 1866986 w 2292197"/>
                  <a:gd name="connsiteY35" fmla="*/ 90402 h 316856"/>
                  <a:gd name="connsiteX36" fmla="*/ 1937059 w 2292197"/>
                  <a:gd name="connsiteY36" fmla="*/ 152060 h 316856"/>
                  <a:gd name="connsiteX37" fmla="*/ 1821141 w 2292197"/>
                  <a:gd name="connsiteY37" fmla="*/ 230534 h 316856"/>
                  <a:gd name="connsiteX38" fmla="*/ 1869595 w 2292197"/>
                  <a:gd name="connsiteY38" fmla="*/ 272013 h 316856"/>
                  <a:gd name="connsiteX39" fmla="*/ 1922150 w 2292197"/>
                  <a:gd name="connsiteY39" fmla="*/ 254076 h 316856"/>
                  <a:gd name="connsiteX40" fmla="*/ 1938923 w 2292197"/>
                  <a:gd name="connsiteY40" fmla="*/ 293313 h 316856"/>
                  <a:gd name="connsiteX41" fmla="*/ 1862141 w 2292197"/>
                  <a:gd name="connsiteY41" fmla="*/ 316855 h 316856"/>
                  <a:gd name="connsiteX42" fmla="*/ 1762250 w 2292197"/>
                  <a:gd name="connsiteY42" fmla="*/ 208487 h 316856"/>
                  <a:gd name="connsiteX43" fmla="*/ 1866986 w 2292197"/>
                  <a:gd name="connsiteY43" fmla="*/ 90402 h 316856"/>
                  <a:gd name="connsiteX44" fmla="*/ 1663713 w 2292197"/>
                  <a:gd name="connsiteY44" fmla="*/ 90402 h 316856"/>
                  <a:gd name="connsiteX45" fmla="*/ 1733413 w 2292197"/>
                  <a:gd name="connsiteY45" fmla="*/ 152060 h 316856"/>
                  <a:gd name="connsiteX46" fmla="*/ 1617868 w 2292197"/>
                  <a:gd name="connsiteY46" fmla="*/ 230534 h 316856"/>
                  <a:gd name="connsiteX47" fmla="*/ 1666322 w 2292197"/>
                  <a:gd name="connsiteY47" fmla="*/ 272013 h 316856"/>
                  <a:gd name="connsiteX48" fmla="*/ 1718504 w 2292197"/>
                  <a:gd name="connsiteY48" fmla="*/ 254076 h 316856"/>
                  <a:gd name="connsiteX49" fmla="*/ 1735650 w 2292197"/>
                  <a:gd name="connsiteY49" fmla="*/ 293313 h 316856"/>
                  <a:gd name="connsiteX50" fmla="*/ 1658495 w 2292197"/>
                  <a:gd name="connsiteY50" fmla="*/ 316855 h 316856"/>
                  <a:gd name="connsiteX51" fmla="*/ 1558977 w 2292197"/>
                  <a:gd name="connsiteY51" fmla="*/ 208487 h 316856"/>
                  <a:gd name="connsiteX52" fmla="*/ 1663713 w 2292197"/>
                  <a:gd name="connsiteY52" fmla="*/ 90402 h 316856"/>
                  <a:gd name="connsiteX53" fmla="*/ 1457145 w 2292197"/>
                  <a:gd name="connsiteY53" fmla="*/ 90402 h 316856"/>
                  <a:gd name="connsiteX54" fmla="*/ 1524180 w 2292197"/>
                  <a:gd name="connsiteY54" fmla="*/ 164015 h 316856"/>
                  <a:gd name="connsiteX55" fmla="*/ 1524180 w 2292197"/>
                  <a:gd name="connsiteY55" fmla="*/ 308638 h 316856"/>
                  <a:gd name="connsiteX56" fmla="*/ 1465710 w 2292197"/>
                  <a:gd name="connsiteY56" fmla="*/ 308638 h 316856"/>
                  <a:gd name="connsiteX57" fmla="*/ 1465710 w 2292197"/>
                  <a:gd name="connsiteY57" fmla="*/ 174797 h 316856"/>
                  <a:gd name="connsiteX58" fmla="*/ 1439641 w 2292197"/>
                  <a:gd name="connsiteY58" fmla="*/ 134644 h 316856"/>
                  <a:gd name="connsiteX59" fmla="*/ 1403516 w 2292197"/>
                  <a:gd name="connsiteY59" fmla="*/ 172566 h 316856"/>
                  <a:gd name="connsiteX60" fmla="*/ 1403516 w 2292197"/>
                  <a:gd name="connsiteY60" fmla="*/ 308638 h 316856"/>
                  <a:gd name="connsiteX61" fmla="*/ 1345047 w 2292197"/>
                  <a:gd name="connsiteY61" fmla="*/ 308638 h 316856"/>
                  <a:gd name="connsiteX62" fmla="*/ 1345047 w 2292197"/>
                  <a:gd name="connsiteY62" fmla="*/ 135760 h 316856"/>
                  <a:gd name="connsiteX63" fmla="*/ 1340950 w 2292197"/>
                  <a:gd name="connsiteY63" fmla="*/ 96351 h 316856"/>
                  <a:gd name="connsiteX64" fmla="*/ 1389737 w 2292197"/>
                  <a:gd name="connsiteY64" fmla="*/ 96351 h 316856"/>
                  <a:gd name="connsiteX65" fmla="*/ 1393834 w 2292197"/>
                  <a:gd name="connsiteY65" fmla="*/ 121632 h 316856"/>
                  <a:gd name="connsiteX66" fmla="*/ 1457145 w 2292197"/>
                  <a:gd name="connsiteY66" fmla="*/ 90402 h 316856"/>
                  <a:gd name="connsiteX67" fmla="*/ 568075 w 2292197"/>
                  <a:gd name="connsiteY67" fmla="*/ 90402 h 316856"/>
                  <a:gd name="connsiteX68" fmla="*/ 644721 w 2292197"/>
                  <a:gd name="connsiteY68" fmla="*/ 105688 h 316856"/>
                  <a:gd name="connsiteX69" fmla="*/ 644721 w 2292197"/>
                  <a:gd name="connsiteY69" fmla="*/ 266746 h 316856"/>
                  <a:gd name="connsiteX70" fmla="*/ 648794 w 2292197"/>
                  <a:gd name="connsiteY70" fmla="*/ 309247 h 316856"/>
                  <a:gd name="connsiteX71" fmla="*/ 599178 w 2292197"/>
                  <a:gd name="connsiteY71" fmla="*/ 309247 h 316856"/>
                  <a:gd name="connsiteX72" fmla="*/ 596215 w 2292197"/>
                  <a:gd name="connsiteY72" fmla="*/ 287624 h 316856"/>
                  <a:gd name="connsiteX73" fmla="*/ 594364 w 2292197"/>
                  <a:gd name="connsiteY73" fmla="*/ 287251 h 316856"/>
                  <a:gd name="connsiteX74" fmla="*/ 538083 w 2292197"/>
                  <a:gd name="connsiteY74" fmla="*/ 315212 h 316856"/>
                  <a:gd name="connsiteX75" fmla="*/ 457365 w 2292197"/>
                  <a:gd name="connsiteY75" fmla="*/ 212314 h 316856"/>
                  <a:gd name="connsiteX76" fmla="*/ 568075 w 2292197"/>
                  <a:gd name="connsiteY76" fmla="*/ 90402 h 316856"/>
                  <a:gd name="connsiteX77" fmla="*/ 353910 w 2292197"/>
                  <a:gd name="connsiteY77" fmla="*/ 90402 h 316856"/>
                  <a:gd name="connsiteX78" fmla="*/ 423983 w 2292197"/>
                  <a:gd name="connsiteY78" fmla="*/ 152060 h 316856"/>
                  <a:gd name="connsiteX79" fmla="*/ 308065 w 2292197"/>
                  <a:gd name="connsiteY79" fmla="*/ 230534 h 316856"/>
                  <a:gd name="connsiteX80" fmla="*/ 356519 w 2292197"/>
                  <a:gd name="connsiteY80" fmla="*/ 272013 h 316856"/>
                  <a:gd name="connsiteX81" fmla="*/ 409073 w 2292197"/>
                  <a:gd name="connsiteY81" fmla="*/ 254076 h 316856"/>
                  <a:gd name="connsiteX82" fmla="*/ 425846 w 2292197"/>
                  <a:gd name="connsiteY82" fmla="*/ 293313 h 316856"/>
                  <a:gd name="connsiteX83" fmla="*/ 349065 w 2292197"/>
                  <a:gd name="connsiteY83" fmla="*/ 316855 h 316856"/>
                  <a:gd name="connsiteX84" fmla="*/ 249174 w 2292197"/>
                  <a:gd name="connsiteY84" fmla="*/ 208487 h 316856"/>
                  <a:gd name="connsiteX85" fmla="*/ 353910 w 2292197"/>
                  <a:gd name="connsiteY85" fmla="*/ 90402 h 316856"/>
                  <a:gd name="connsiteX86" fmla="*/ 2208041 w 2292197"/>
                  <a:gd name="connsiteY86" fmla="*/ 90249 h 316856"/>
                  <a:gd name="connsiteX87" fmla="*/ 2277182 w 2292197"/>
                  <a:gd name="connsiteY87" fmla="*/ 108139 h 316856"/>
                  <a:gd name="connsiteX88" fmla="*/ 2277182 w 2292197"/>
                  <a:gd name="connsiteY88" fmla="*/ 108512 h 316856"/>
                  <a:gd name="connsiteX89" fmla="*/ 2259711 w 2292197"/>
                  <a:gd name="connsiteY89" fmla="*/ 148764 h 316856"/>
                  <a:gd name="connsiteX90" fmla="*/ 2213245 w 2292197"/>
                  <a:gd name="connsiteY90" fmla="*/ 131620 h 316856"/>
                  <a:gd name="connsiteX91" fmla="*/ 2189455 w 2292197"/>
                  <a:gd name="connsiteY91" fmla="*/ 152119 h 316856"/>
                  <a:gd name="connsiteX92" fmla="*/ 2224025 w 2292197"/>
                  <a:gd name="connsiteY92" fmla="*/ 177836 h 316856"/>
                  <a:gd name="connsiteX93" fmla="*/ 2292050 w 2292197"/>
                  <a:gd name="connsiteY93" fmla="*/ 238960 h 316856"/>
                  <a:gd name="connsiteX94" fmla="*/ 2214360 w 2292197"/>
                  <a:gd name="connsiteY94" fmla="*/ 314993 h 316856"/>
                  <a:gd name="connsiteX95" fmla="*/ 2133325 w 2292197"/>
                  <a:gd name="connsiteY95" fmla="*/ 297103 h 316856"/>
                  <a:gd name="connsiteX96" fmla="*/ 2150796 w 2292197"/>
                  <a:gd name="connsiteY96" fmla="*/ 257223 h 316856"/>
                  <a:gd name="connsiteX97" fmla="*/ 2208784 w 2292197"/>
                  <a:gd name="connsiteY97" fmla="*/ 272504 h 316856"/>
                  <a:gd name="connsiteX98" fmla="*/ 2234433 w 2292197"/>
                  <a:gd name="connsiteY98" fmla="*/ 249023 h 316856"/>
                  <a:gd name="connsiteX99" fmla="*/ 2199863 w 2292197"/>
                  <a:gd name="connsiteY99" fmla="*/ 224424 h 316856"/>
                  <a:gd name="connsiteX100" fmla="*/ 2133325 w 2292197"/>
                  <a:gd name="connsiteY100" fmla="*/ 162555 h 316856"/>
                  <a:gd name="connsiteX101" fmla="*/ 2208041 w 2292197"/>
                  <a:gd name="connsiteY101" fmla="*/ 90249 h 316856"/>
                  <a:gd name="connsiteX102" fmla="*/ 1004892 w 2292197"/>
                  <a:gd name="connsiteY102" fmla="*/ 31230 h 316856"/>
                  <a:gd name="connsiteX103" fmla="*/ 1063095 w 2292197"/>
                  <a:gd name="connsiteY103" fmla="*/ 31230 h 316856"/>
                  <a:gd name="connsiteX104" fmla="*/ 1063095 w 2292197"/>
                  <a:gd name="connsiteY104" fmla="*/ 112822 h 316856"/>
                  <a:gd name="connsiteX105" fmla="*/ 1115736 w 2292197"/>
                  <a:gd name="connsiteY105" fmla="*/ 90841 h 316856"/>
                  <a:gd name="connsiteX106" fmla="*/ 1183207 w 2292197"/>
                  <a:gd name="connsiteY106" fmla="*/ 165727 h 316856"/>
                  <a:gd name="connsiteX107" fmla="*/ 1183207 w 2292197"/>
                  <a:gd name="connsiteY107" fmla="*/ 310283 h 316856"/>
                  <a:gd name="connsiteX108" fmla="*/ 1125004 w 2292197"/>
                  <a:gd name="connsiteY108" fmla="*/ 310283 h 316856"/>
                  <a:gd name="connsiteX109" fmla="*/ 1125004 w 2292197"/>
                  <a:gd name="connsiteY109" fmla="*/ 174668 h 316856"/>
                  <a:gd name="connsiteX110" fmla="*/ 1098313 w 2292197"/>
                  <a:gd name="connsiteY110" fmla="*/ 136294 h 316856"/>
                  <a:gd name="connsiteX111" fmla="*/ 1062353 w 2292197"/>
                  <a:gd name="connsiteY111" fmla="*/ 173178 h 316856"/>
                  <a:gd name="connsiteX112" fmla="*/ 1062353 w 2292197"/>
                  <a:gd name="connsiteY112" fmla="*/ 310283 h 316856"/>
                  <a:gd name="connsiteX113" fmla="*/ 1004892 w 2292197"/>
                  <a:gd name="connsiteY113" fmla="*/ 310283 h 316856"/>
                  <a:gd name="connsiteX114" fmla="*/ 842391 w 2292197"/>
                  <a:gd name="connsiteY114" fmla="*/ 31230 h 316856"/>
                  <a:gd name="connsiteX115" fmla="*/ 900136 w 2292197"/>
                  <a:gd name="connsiteY115" fmla="*/ 31230 h 316856"/>
                  <a:gd name="connsiteX116" fmla="*/ 900136 w 2292197"/>
                  <a:gd name="connsiteY116" fmla="*/ 97603 h 316856"/>
                  <a:gd name="connsiteX117" fmla="*/ 954920 w 2292197"/>
                  <a:gd name="connsiteY117" fmla="*/ 97603 h 316856"/>
                  <a:gd name="connsiteX118" fmla="*/ 954920 w 2292197"/>
                  <a:gd name="connsiteY118" fmla="*/ 143467 h 316856"/>
                  <a:gd name="connsiteX119" fmla="*/ 900877 w 2292197"/>
                  <a:gd name="connsiteY119" fmla="*/ 143467 h 316856"/>
                  <a:gd name="connsiteX120" fmla="*/ 900877 w 2292197"/>
                  <a:gd name="connsiteY120" fmla="*/ 238551 h 316856"/>
                  <a:gd name="connsiteX121" fmla="*/ 921236 w 2292197"/>
                  <a:gd name="connsiteY121" fmla="*/ 270992 h 316856"/>
                  <a:gd name="connsiteX122" fmla="*/ 946407 w 2292197"/>
                  <a:gd name="connsiteY122" fmla="*/ 264653 h 316856"/>
                  <a:gd name="connsiteX123" fmla="*/ 958622 w 2292197"/>
                  <a:gd name="connsiteY123" fmla="*/ 303433 h 316856"/>
                  <a:gd name="connsiteX124" fmla="*/ 905689 w 2292197"/>
                  <a:gd name="connsiteY124" fmla="*/ 316856 h 316856"/>
                  <a:gd name="connsiteX125" fmla="*/ 842391 w 2292197"/>
                  <a:gd name="connsiteY125" fmla="*/ 247128 h 316856"/>
                  <a:gd name="connsiteX126" fmla="*/ 842391 w 2292197"/>
                  <a:gd name="connsiteY126" fmla="*/ 143467 h 316856"/>
                  <a:gd name="connsiteX127" fmla="*/ 809816 w 2292197"/>
                  <a:gd name="connsiteY127" fmla="*/ 143467 h 316856"/>
                  <a:gd name="connsiteX128" fmla="*/ 809816 w 2292197"/>
                  <a:gd name="connsiteY128" fmla="*/ 97603 h 316856"/>
                  <a:gd name="connsiteX129" fmla="*/ 842391 w 2292197"/>
                  <a:gd name="connsiteY129" fmla="*/ 97603 h 316856"/>
                  <a:gd name="connsiteX130" fmla="*/ 698343 w 2292197"/>
                  <a:gd name="connsiteY130" fmla="*/ 31230 h 316856"/>
                  <a:gd name="connsiteX131" fmla="*/ 756722 w 2292197"/>
                  <a:gd name="connsiteY131" fmla="*/ 31230 h 316856"/>
                  <a:gd name="connsiteX132" fmla="*/ 756722 w 2292197"/>
                  <a:gd name="connsiteY132" fmla="*/ 238449 h 316856"/>
                  <a:gd name="connsiteX133" fmla="*/ 777045 w 2292197"/>
                  <a:gd name="connsiteY133" fmla="*/ 270932 h 316856"/>
                  <a:gd name="connsiteX134" fmla="*/ 802170 w 2292197"/>
                  <a:gd name="connsiteY134" fmla="*/ 264584 h 316856"/>
                  <a:gd name="connsiteX135" fmla="*/ 814364 w 2292197"/>
                  <a:gd name="connsiteY135" fmla="*/ 303415 h 316856"/>
                  <a:gd name="connsiteX136" fmla="*/ 761895 w 2292197"/>
                  <a:gd name="connsiteY136" fmla="*/ 316856 h 316856"/>
                  <a:gd name="connsiteX137" fmla="*/ 698343 w 2292197"/>
                  <a:gd name="connsiteY137" fmla="*/ 247036 h 316856"/>
                  <a:gd name="connsiteX138" fmla="*/ 0 w 2292197"/>
                  <a:gd name="connsiteY138" fmla="*/ 31230 h 316856"/>
                  <a:gd name="connsiteX139" fmla="*/ 59654 w 2292197"/>
                  <a:gd name="connsiteY139" fmla="*/ 31230 h 316856"/>
                  <a:gd name="connsiteX140" fmla="*/ 59654 w 2292197"/>
                  <a:gd name="connsiteY140" fmla="*/ 142255 h 316856"/>
                  <a:gd name="connsiteX141" fmla="*/ 145779 w 2292197"/>
                  <a:gd name="connsiteY141" fmla="*/ 142255 h 316856"/>
                  <a:gd name="connsiteX142" fmla="*/ 145779 w 2292197"/>
                  <a:gd name="connsiteY142" fmla="*/ 31230 h 316856"/>
                  <a:gd name="connsiteX143" fmla="*/ 206179 w 2292197"/>
                  <a:gd name="connsiteY143" fmla="*/ 31230 h 316856"/>
                  <a:gd name="connsiteX144" fmla="*/ 206179 w 2292197"/>
                  <a:gd name="connsiteY144" fmla="*/ 310283 h 316856"/>
                  <a:gd name="connsiteX145" fmla="*/ 145779 w 2292197"/>
                  <a:gd name="connsiteY145" fmla="*/ 310283 h 316856"/>
                  <a:gd name="connsiteX146" fmla="*/ 145779 w 2292197"/>
                  <a:gd name="connsiteY146" fmla="*/ 194787 h 316856"/>
                  <a:gd name="connsiteX147" fmla="*/ 59654 w 2292197"/>
                  <a:gd name="connsiteY147" fmla="*/ 194787 h 316856"/>
                  <a:gd name="connsiteX148" fmla="*/ 59654 w 2292197"/>
                  <a:gd name="connsiteY148" fmla="*/ 310283 h 316856"/>
                  <a:gd name="connsiteX149" fmla="*/ 0 w 2292197"/>
                  <a:gd name="connsiteY149" fmla="*/ 310283 h 316856"/>
                  <a:gd name="connsiteX150" fmla="*/ 1262898 w 2292197"/>
                  <a:gd name="connsiteY150" fmla="*/ 0 h 316856"/>
                  <a:gd name="connsiteX151" fmla="*/ 1294680 w 2292197"/>
                  <a:gd name="connsiteY151" fmla="*/ 30408 h 316856"/>
                  <a:gd name="connsiteX152" fmla="*/ 1262898 w 2292197"/>
                  <a:gd name="connsiteY152" fmla="*/ 60442 h 316856"/>
                  <a:gd name="connsiteX153" fmla="*/ 1231116 w 2292197"/>
                  <a:gd name="connsiteY153" fmla="*/ 30408 h 316856"/>
                  <a:gd name="connsiteX154" fmla="*/ 1262898 w 2292197"/>
                  <a:gd name="connsiteY154" fmla="*/ 0 h 3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292197" h="316856">
                    <a:moveTo>
                      <a:pt x="561040" y="133276"/>
                    </a:moveTo>
                    <a:cubicBezTo>
                      <a:pt x="526975" y="133276"/>
                      <a:pt x="514756" y="167576"/>
                      <a:pt x="514756" y="208959"/>
                    </a:cubicBezTo>
                    <a:cubicBezTo>
                      <a:pt x="514756" y="242885"/>
                      <a:pt x="522532" y="272711"/>
                      <a:pt x="553264" y="272711"/>
                    </a:cubicBezTo>
                    <a:cubicBezTo>
                      <a:pt x="575110" y="272711"/>
                      <a:pt x="587329" y="256680"/>
                      <a:pt x="587329" y="241394"/>
                    </a:cubicBezTo>
                    <a:lnTo>
                      <a:pt x="587329" y="137750"/>
                    </a:lnTo>
                    <a:cubicBezTo>
                      <a:pt x="581775" y="135140"/>
                      <a:pt x="572148" y="133276"/>
                      <a:pt x="561040" y="133276"/>
                    </a:cubicBezTo>
                    <a:close/>
                    <a:moveTo>
                      <a:pt x="1864005" y="131508"/>
                    </a:moveTo>
                    <a:cubicBezTo>
                      <a:pt x="1835677" y="131508"/>
                      <a:pt x="1820768" y="159908"/>
                      <a:pt x="1819277" y="188681"/>
                    </a:cubicBezTo>
                    <a:cubicBezTo>
                      <a:pt x="1846486" y="187934"/>
                      <a:pt x="1885623" y="181208"/>
                      <a:pt x="1885623" y="152434"/>
                    </a:cubicBezTo>
                    <a:cubicBezTo>
                      <a:pt x="1885623" y="139355"/>
                      <a:pt x="1877795" y="131508"/>
                      <a:pt x="1864005" y="131508"/>
                    </a:cubicBezTo>
                    <a:close/>
                    <a:moveTo>
                      <a:pt x="1660732" y="131508"/>
                    </a:moveTo>
                    <a:cubicBezTo>
                      <a:pt x="1632032" y="131508"/>
                      <a:pt x="1617123" y="159908"/>
                      <a:pt x="1615632" y="188681"/>
                    </a:cubicBezTo>
                    <a:cubicBezTo>
                      <a:pt x="1643213" y="187934"/>
                      <a:pt x="1681977" y="181208"/>
                      <a:pt x="1681977" y="152434"/>
                    </a:cubicBezTo>
                    <a:cubicBezTo>
                      <a:pt x="1681977" y="139355"/>
                      <a:pt x="1673777" y="131508"/>
                      <a:pt x="1660732" y="131508"/>
                    </a:cubicBezTo>
                    <a:close/>
                    <a:moveTo>
                      <a:pt x="351674" y="131508"/>
                    </a:moveTo>
                    <a:cubicBezTo>
                      <a:pt x="322974" y="131508"/>
                      <a:pt x="308065" y="159908"/>
                      <a:pt x="306574" y="188681"/>
                    </a:cubicBezTo>
                    <a:cubicBezTo>
                      <a:pt x="334155" y="187934"/>
                      <a:pt x="372919" y="181208"/>
                      <a:pt x="372919" y="152434"/>
                    </a:cubicBezTo>
                    <a:cubicBezTo>
                      <a:pt x="372919" y="139355"/>
                      <a:pt x="364719" y="131508"/>
                      <a:pt x="351674" y="131508"/>
                    </a:cubicBezTo>
                    <a:close/>
                    <a:moveTo>
                      <a:pt x="1234395" y="96976"/>
                    </a:moveTo>
                    <a:lnTo>
                      <a:pt x="1293037" y="96976"/>
                    </a:lnTo>
                    <a:lnTo>
                      <a:pt x="1293037" y="310280"/>
                    </a:lnTo>
                    <a:lnTo>
                      <a:pt x="1263529" y="310280"/>
                    </a:lnTo>
                    <a:lnTo>
                      <a:pt x="1234395" y="310280"/>
                    </a:lnTo>
                    <a:close/>
                    <a:moveTo>
                      <a:pt x="2081174" y="90402"/>
                    </a:moveTo>
                    <a:cubicBezTo>
                      <a:pt x="2093389" y="90402"/>
                      <a:pt x="2105975" y="92261"/>
                      <a:pt x="2115969" y="97838"/>
                    </a:cubicBezTo>
                    <a:lnTo>
                      <a:pt x="2105604" y="148028"/>
                    </a:lnTo>
                    <a:cubicBezTo>
                      <a:pt x="2096721" y="143567"/>
                      <a:pt x="2086726" y="140593"/>
                      <a:pt x="2075991" y="140593"/>
                    </a:cubicBezTo>
                    <a:cubicBezTo>
                      <a:pt x="2054892" y="140593"/>
                      <a:pt x="2041566" y="154720"/>
                      <a:pt x="2040826" y="176656"/>
                    </a:cubicBezTo>
                    <a:lnTo>
                      <a:pt x="2040826" y="308638"/>
                    </a:lnTo>
                    <a:lnTo>
                      <a:pt x="1982710" y="308638"/>
                    </a:lnTo>
                    <a:lnTo>
                      <a:pt x="1982710" y="133157"/>
                    </a:lnTo>
                    <a:lnTo>
                      <a:pt x="1978638" y="96351"/>
                    </a:lnTo>
                    <a:lnTo>
                      <a:pt x="2025649" y="96351"/>
                    </a:lnTo>
                    <a:lnTo>
                      <a:pt x="2031202" y="126837"/>
                    </a:lnTo>
                    <a:cubicBezTo>
                      <a:pt x="2041196" y="102299"/>
                      <a:pt x="2061555" y="90402"/>
                      <a:pt x="2081174" y="90402"/>
                    </a:cubicBezTo>
                    <a:close/>
                    <a:moveTo>
                      <a:pt x="1866986" y="90402"/>
                    </a:moveTo>
                    <a:cubicBezTo>
                      <a:pt x="1909477" y="90402"/>
                      <a:pt x="1937059" y="111702"/>
                      <a:pt x="1937059" y="152060"/>
                    </a:cubicBezTo>
                    <a:cubicBezTo>
                      <a:pt x="1937059" y="215213"/>
                      <a:pt x="1872577" y="227545"/>
                      <a:pt x="1821141" y="230534"/>
                    </a:cubicBezTo>
                    <a:cubicBezTo>
                      <a:pt x="1824123" y="250713"/>
                      <a:pt x="1837541" y="272013"/>
                      <a:pt x="1869595" y="272013"/>
                    </a:cubicBezTo>
                    <a:cubicBezTo>
                      <a:pt x="1891959" y="272013"/>
                      <a:pt x="1910223" y="262297"/>
                      <a:pt x="1922150" y="254076"/>
                    </a:cubicBezTo>
                    <a:lnTo>
                      <a:pt x="1938923" y="293313"/>
                    </a:lnTo>
                    <a:cubicBezTo>
                      <a:pt x="1934077" y="297050"/>
                      <a:pt x="1904632" y="316855"/>
                      <a:pt x="1862141" y="316855"/>
                    </a:cubicBezTo>
                    <a:cubicBezTo>
                      <a:pt x="1790577" y="316855"/>
                      <a:pt x="1762250" y="271640"/>
                      <a:pt x="1762250" y="208487"/>
                    </a:cubicBezTo>
                    <a:cubicBezTo>
                      <a:pt x="1762250" y="146829"/>
                      <a:pt x="1798405" y="90402"/>
                      <a:pt x="1866986" y="90402"/>
                    </a:cubicBezTo>
                    <a:close/>
                    <a:moveTo>
                      <a:pt x="1663713" y="90402"/>
                    </a:moveTo>
                    <a:cubicBezTo>
                      <a:pt x="1706204" y="90402"/>
                      <a:pt x="1733413" y="111702"/>
                      <a:pt x="1733413" y="152060"/>
                    </a:cubicBezTo>
                    <a:cubicBezTo>
                      <a:pt x="1733413" y="215213"/>
                      <a:pt x="1669304" y="227545"/>
                      <a:pt x="1617868" y="230534"/>
                    </a:cubicBezTo>
                    <a:cubicBezTo>
                      <a:pt x="1620850" y="250713"/>
                      <a:pt x="1634268" y="272013"/>
                      <a:pt x="1666322" y="272013"/>
                    </a:cubicBezTo>
                    <a:cubicBezTo>
                      <a:pt x="1688686" y="272013"/>
                      <a:pt x="1706577" y="262297"/>
                      <a:pt x="1718504" y="254076"/>
                    </a:cubicBezTo>
                    <a:lnTo>
                      <a:pt x="1735650" y="293313"/>
                    </a:lnTo>
                    <a:cubicBezTo>
                      <a:pt x="1730431" y="297050"/>
                      <a:pt x="1700986" y="316855"/>
                      <a:pt x="1658495" y="316855"/>
                    </a:cubicBezTo>
                    <a:cubicBezTo>
                      <a:pt x="1587304" y="316855"/>
                      <a:pt x="1558977" y="271640"/>
                      <a:pt x="1558977" y="208487"/>
                    </a:cubicBezTo>
                    <a:cubicBezTo>
                      <a:pt x="1558977" y="146829"/>
                      <a:pt x="1594759" y="90402"/>
                      <a:pt x="1663713" y="90402"/>
                    </a:cubicBezTo>
                    <a:close/>
                    <a:moveTo>
                      <a:pt x="1457145" y="90402"/>
                    </a:moveTo>
                    <a:cubicBezTo>
                      <a:pt x="1498483" y="90402"/>
                      <a:pt x="1524180" y="113824"/>
                      <a:pt x="1524180" y="164015"/>
                    </a:cubicBezTo>
                    <a:lnTo>
                      <a:pt x="1524180" y="308638"/>
                    </a:lnTo>
                    <a:lnTo>
                      <a:pt x="1465710" y="308638"/>
                    </a:lnTo>
                    <a:lnTo>
                      <a:pt x="1465710" y="174797"/>
                    </a:lnTo>
                    <a:cubicBezTo>
                      <a:pt x="1465710" y="152118"/>
                      <a:pt x="1462358" y="134644"/>
                      <a:pt x="1439641" y="134644"/>
                    </a:cubicBezTo>
                    <a:cubicBezTo>
                      <a:pt x="1417668" y="134644"/>
                      <a:pt x="1403516" y="152490"/>
                      <a:pt x="1403516" y="172566"/>
                    </a:cubicBezTo>
                    <a:lnTo>
                      <a:pt x="1403516" y="308638"/>
                    </a:lnTo>
                    <a:lnTo>
                      <a:pt x="1345047" y="308638"/>
                    </a:lnTo>
                    <a:lnTo>
                      <a:pt x="1345047" y="135760"/>
                    </a:lnTo>
                    <a:lnTo>
                      <a:pt x="1340950" y="96351"/>
                    </a:lnTo>
                    <a:lnTo>
                      <a:pt x="1389737" y="96351"/>
                    </a:lnTo>
                    <a:lnTo>
                      <a:pt x="1393834" y="121632"/>
                    </a:lnTo>
                    <a:cubicBezTo>
                      <a:pt x="1407985" y="102299"/>
                      <a:pt x="1429213" y="90402"/>
                      <a:pt x="1457145" y="90402"/>
                    </a:cubicBezTo>
                    <a:close/>
                    <a:moveTo>
                      <a:pt x="568075" y="90402"/>
                    </a:moveTo>
                    <a:cubicBezTo>
                      <a:pt x="582516" y="90402"/>
                      <a:pt x="613248" y="93758"/>
                      <a:pt x="644721" y="105688"/>
                    </a:cubicBezTo>
                    <a:lnTo>
                      <a:pt x="644721" y="266746"/>
                    </a:lnTo>
                    <a:lnTo>
                      <a:pt x="648794" y="309247"/>
                    </a:lnTo>
                    <a:lnTo>
                      <a:pt x="599178" y="309247"/>
                    </a:lnTo>
                    <a:lnTo>
                      <a:pt x="596215" y="287624"/>
                    </a:lnTo>
                    <a:lnTo>
                      <a:pt x="594364" y="287251"/>
                    </a:lnTo>
                    <a:cubicBezTo>
                      <a:pt x="581775" y="306637"/>
                      <a:pt x="560670" y="315212"/>
                      <a:pt x="538083" y="315212"/>
                    </a:cubicBezTo>
                    <a:cubicBezTo>
                      <a:pt x="477730" y="315212"/>
                      <a:pt x="457365" y="269356"/>
                      <a:pt x="457365" y="212314"/>
                    </a:cubicBezTo>
                    <a:cubicBezTo>
                      <a:pt x="457365" y="138869"/>
                      <a:pt x="494021" y="90402"/>
                      <a:pt x="568075" y="90402"/>
                    </a:cubicBezTo>
                    <a:close/>
                    <a:moveTo>
                      <a:pt x="353910" y="90402"/>
                    </a:moveTo>
                    <a:cubicBezTo>
                      <a:pt x="396401" y="90402"/>
                      <a:pt x="423983" y="111702"/>
                      <a:pt x="423983" y="152060"/>
                    </a:cubicBezTo>
                    <a:cubicBezTo>
                      <a:pt x="423983" y="215213"/>
                      <a:pt x="360246" y="227545"/>
                      <a:pt x="308065" y="230534"/>
                    </a:cubicBezTo>
                    <a:cubicBezTo>
                      <a:pt x="311046" y="250713"/>
                      <a:pt x="324465" y="272013"/>
                      <a:pt x="356519" y="272013"/>
                    </a:cubicBezTo>
                    <a:cubicBezTo>
                      <a:pt x="378883" y="272013"/>
                      <a:pt x="397146" y="262297"/>
                      <a:pt x="409073" y="254076"/>
                    </a:cubicBezTo>
                    <a:lnTo>
                      <a:pt x="425846" y="293313"/>
                    </a:lnTo>
                    <a:cubicBezTo>
                      <a:pt x="421001" y="297050"/>
                      <a:pt x="391555" y="316855"/>
                      <a:pt x="349065" y="316855"/>
                    </a:cubicBezTo>
                    <a:cubicBezTo>
                      <a:pt x="277501" y="316855"/>
                      <a:pt x="249174" y="271640"/>
                      <a:pt x="249174" y="208487"/>
                    </a:cubicBezTo>
                    <a:cubicBezTo>
                      <a:pt x="249174" y="146829"/>
                      <a:pt x="285328" y="90402"/>
                      <a:pt x="353910" y="90402"/>
                    </a:cubicBezTo>
                    <a:close/>
                    <a:moveTo>
                      <a:pt x="2208041" y="90249"/>
                    </a:moveTo>
                    <a:cubicBezTo>
                      <a:pt x="2234433" y="88758"/>
                      <a:pt x="2258595" y="96212"/>
                      <a:pt x="2277182" y="108139"/>
                    </a:cubicBezTo>
                    <a:lnTo>
                      <a:pt x="2277182" y="108512"/>
                    </a:lnTo>
                    <a:lnTo>
                      <a:pt x="2259711" y="148764"/>
                    </a:lnTo>
                    <a:cubicBezTo>
                      <a:pt x="2243355" y="137210"/>
                      <a:pt x="2227742" y="131247"/>
                      <a:pt x="2213245" y="131620"/>
                    </a:cubicBezTo>
                    <a:cubicBezTo>
                      <a:pt x="2199863" y="131992"/>
                      <a:pt x="2189083" y="137956"/>
                      <a:pt x="2189455" y="152119"/>
                    </a:cubicBezTo>
                    <a:cubicBezTo>
                      <a:pt x="2190570" y="168518"/>
                      <a:pt x="2205067" y="172618"/>
                      <a:pt x="2224025" y="177836"/>
                    </a:cubicBezTo>
                    <a:cubicBezTo>
                      <a:pt x="2254878" y="185663"/>
                      <a:pt x="2289448" y="194980"/>
                      <a:pt x="2292050" y="238960"/>
                    </a:cubicBezTo>
                    <a:cubicBezTo>
                      <a:pt x="2294653" y="287040"/>
                      <a:pt x="2262684" y="312384"/>
                      <a:pt x="2214360" y="314993"/>
                    </a:cubicBezTo>
                    <a:cubicBezTo>
                      <a:pt x="2177188" y="316856"/>
                      <a:pt x="2145591" y="304930"/>
                      <a:pt x="2133325" y="297103"/>
                    </a:cubicBezTo>
                    <a:lnTo>
                      <a:pt x="2150796" y="257223"/>
                    </a:lnTo>
                    <a:cubicBezTo>
                      <a:pt x="2166036" y="265050"/>
                      <a:pt x="2189827" y="273622"/>
                      <a:pt x="2208784" y="272504"/>
                    </a:cubicBezTo>
                    <a:cubicBezTo>
                      <a:pt x="2224397" y="272131"/>
                      <a:pt x="2235177" y="265050"/>
                      <a:pt x="2234433" y="249023"/>
                    </a:cubicBezTo>
                    <a:cubicBezTo>
                      <a:pt x="2233318" y="232624"/>
                      <a:pt x="2218449" y="229270"/>
                      <a:pt x="2199863" y="224424"/>
                    </a:cubicBezTo>
                    <a:cubicBezTo>
                      <a:pt x="2167895" y="216970"/>
                      <a:pt x="2135927" y="206534"/>
                      <a:pt x="2133325" y="162555"/>
                    </a:cubicBezTo>
                    <a:cubicBezTo>
                      <a:pt x="2131094" y="118202"/>
                      <a:pt x="2164549" y="92858"/>
                      <a:pt x="2208041" y="90249"/>
                    </a:cubicBezTo>
                    <a:close/>
                    <a:moveTo>
                      <a:pt x="1004892" y="31230"/>
                    </a:moveTo>
                    <a:lnTo>
                      <a:pt x="1063095" y="31230"/>
                    </a:lnTo>
                    <a:lnTo>
                      <a:pt x="1063095" y="112822"/>
                    </a:lnTo>
                    <a:cubicBezTo>
                      <a:pt x="1076440" y="98665"/>
                      <a:pt x="1095347" y="90841"/>
                      <a:pt x="1115736" y="90841"/>
                    </a:cubicBezTo>
                    <a:cubicBezTo>
                      <a:pt x="1159481" y="90841"/>
                      <a:pt x="1183207" y="115803"/>
                      <a:pt x="1183207" y="165727"/>
                    </a:cubicBezTo>
                    <a:lnTo>
                      <a:pt x="1183207" y="310283"/>
                    </a:lnTo>
                    <a:lnTo>
                      <a:pt x="1125004" y="310283"/>
                    </a:lnTo>
                    <a:lnTo>
                      <a:pt x="1125004" y="174668"/>
                    </a:lnTo>
                    <a:cubicBezTo>
                      <a:pt x="1125004" y="153432"/>
                      <a:pt x="1120556" y="136294"/>
                      <a:pt x="1098313" y="136294"/>
                    </a:cubicBezTo>
                    <a:cubicBezTo>
                      <a:pt x="1076811" y="136294"/>
                      <a:pt x="1062353" y="153432"/>
                      <a:pt x="1062353" y="173178"/>
                    </a:cubicBezTo>
                    <a:lnTo>
                      <a:pt x="1062353" y="310283"/>
                    </a:lnTo>
                    <a:lnTo>
                      <a:pt x="1004892" y="310283"/>
                    </a:lnTo>
                    <a:close/>
                    <a:moveTo>
                      <a:pt x="842391" y="31230"/>
                    </a:moveTo>
                    <a:lnTo>
                      <a:pt x="900136" y="31230"/>
                    </a:lnTo>
                    <a:lnTo>
                      <a:pt x="900136" y="97603"/>
                    </a:lnTo>
                    <a:lnTo>
                      <a:pt x="954920" y="97603"/>
                    </a:lnTo>
                    <a:lnTo>
                      <a:pt x="954920" y="143467"/>
                    </a:lnTo>
                    <a:lnTo>
                      <a:pt x="900877" y="143467"/>
                    </a:lnTo>
                    <a:lnTo>
                      <a:pt x="900877" y="238551"/>
                    </a:lnTo>
                    <a:cubicBezTo>
                      <a:pt x="900877" y="261670"/>
                      <a:pt x="905689" y="270992"/>
                      <a:pt x="921236" y="270992"/>
                    </a:cubicBezTo>
                    <a:cubicBezTo>
                      <a:pt x="928639" y="270992"/>
                      <a:pt x="936782" y="268382"/>
                      <a:pt x="946407" y="264653"/>
                    </a:cubicBezTo>
                    <a:lnTo>
                      <a:pt x="958622" y="303433"/>
                    </a:lnTo>
                    <a:cubicBezTo>
                      <a:pt x="946407" y="311636"/>
                      <a:pt x="924197" y="316856"/>
                      <a:pt x="905689" y="316856"/>
                    </a:cubicBezTo>
                    <a:cubicBezTo>
                      <a:pt x="845722" y="316856"/>
                      <a:pt x="842391" y="282551"/>
                      <a:pt x="842391" y="247128"/>
                    </a:cubicBezTo>
                    <a:lnTo>
                      <a:pt x="842391" y="143467"/>
                    </a:lnTo>
                    <a:lnTo>
                      <a:pt x="809816" y="143467"/>
                    </a:lnTo>
                    <a:lnTo>
                      <a:pt x="809816" y="97603"/>
                    </a:lnTo>
                    <a:lnTo>
                      <a:pt x="842391" y="97603"/>
                    </a:lnTo>
                    <a:close/>
                    <a:moveTo>
                      <a:pt x="698343" y="31230"/>
                    </a:moveTo>
                    <a:lnTo>
                      <a:pt x="756722" y="31230"/>
                    </a:lnTo>
                    <a:lnTo>
                      <a:pt x="756722" y="238449"/>
                    </a:lnTo>
                    <a:cubicBezTo>
                      <a:pt x="756722" y="261597"/>
                      <a:pt x="761895" y="270932"/>
                      <a:pt x="777045" y="270932"/>
                    </a:cubicBezTo>
                    <a:cubicBezTo>
                      <a:pt x="784434" y="270932"/>
                      <a:pt x="792563" y="268318"/>
                      <a:pt x="802170" y="264584"/>
                    </a:cubicBezTo>
                    <a:lnTo>
                      <a:pt x="814364" y="303415"/>
                    </a:lnTo>
                    <a:cubicBezTo>
                      <a:pt x="802170" y="311629"/>
                      <a:pt x="780000" y="316856"/>
                      <a:pt x="761895" y="316856"/>
                    </a:cubicBezTo>
                    <a:cubicBezTo>
                      <a:pt x="702038" y="316856"/>
                      <a:pt x="698343" y="282506"/>
                      <a:pt x="698343" y="247036"/>
                    </a:cubicBezTo>
                    <a:close/>
                    <a:moveTo>
                      <a:pt x="0" y="31230"/>
                    </a:moveTo>
                    <a:lnTo>
                      <a:pt x="59654" y="31230"/>
                    </a:lnTo>
                    <a:lnTo>
                      <a:pt x="59654" y="142255"/>
                    </a:lnTo>
                    <a:lnTo>
                      <a:pt x="145779" y="142255"/>
                    </a:lnTo>
                    <a:lnTo>
                      <a:pt x="145779" y="31230"/>
                    </a:lnTo>
                    <a:lnTo>
                      <a:pt x="206179" y="31230"/>
                    </a:lnTo>
                    <a:lnTo>
                      <a:pt x="206179" y="310283"/>
                    </a:lnTo>
                    <a:lnTo>
                      <a:pt x="145779" y="310283"/>
                    </a:lnTo>
                    <a:lnTo>
                      <a:pt x="145779" y="194787"/>
                    </a:lnTo>
                    <a:lnTo>
                      <a:pt x="59654" y="194787"/>
                    </a:lnTo>
                    <a:lnTo>
                      <a:pt x="59654" y="310283"/>
                    </a:lnTo>
                    <a:lnTo>
                      <a:pt x="0" y="310283"/>
                    </a:lnTo>
                    <a:close/>
                    <a:moveTo>
                      <a:pt x="1262898" y="0"/>
                    </a:moveTo>
                    <a:cubicBezTo>
                      <a:pt x="1281745" y="0"/>
                      <a:pt x="1294680" y="13890"/>
                      <a:pt x="1294680" y="30408"/>
                    </a:cubicBezTo>
                    <a:cubicBezTo>
                      <a:pt x="1294680" y="48053"/>
                      <a:pt x="1281745" y="60442"/>
                      <a:pt x="1262898" y="60442"/>
                    </a:cubicBezTo>
                    <a:cubicBezTo>
                      <a:pt x="1243681" y="60442"/>
                      <a:pt x="1231116" y="48053"/>
                      <a:pt x="1231116" y="30408"/>
                    </a:cubicBezTo>
                    <a:cubicBezTo>
                      <a:pt x="1231116" y="13890"/>
                      <a:pt x="1244051" y="0"/>
                      <a:pt x="1262898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82349" y="216328"/>
            <a:ext cx="9139240" cy="4923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Introduction/Table of contents</a:t>
            </a:r>
            <a:r>
              <a:rPr lang="en-US" noProof="0" dirty="0"/>
              <a:t>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1261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5"/>
            <a:ext cx="11154316" cy="2307790"/>
          </a:xfrm>
        </p:spPr>
        <p:txBody>
          <a:bodyPr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Subhead, Calibri, 26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350" y="6542227"/>
            <a:ext cx="5505757" cy="207749"/>
          </a:xfrm>
        </p:spPr>
        <p:txBody>
          <a:bodyPr wrap="square" anchor="b">
            <a:spAutoFit/>
          </a:bodyPr>
          <a:lstStyle>
            <a:lvl1pPr>
              <a:defRPr sz="75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Footnote | Source | Disclaimer, Calibri , 10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1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4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47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8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1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2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6220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Managing the Written Examination</a:t>
            </a:r>
          </a:p>
        </p:txBody>
      </p:sp>
    </p:spTree>
    <p:extLst>
      <p:ext uri="{BB962C8B-B14F-4D97-AF65-F5344CB8AC3E}">
        <p14:creationId xmlns:p14="http://schemas.microsoft.com/office/powerpoint/2010/main" val="294276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Written Examination Question Handout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30189E-B68E-4511-A0FA-FAF8120D6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3" y="2879387"/>
            <a:ext cx="6978541" cy="321012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FF379-1267-4E64-A3DC-CF8CE9181322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Suggest no phones allowed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Do not write on handout.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Collect after the Examinee finishes the exam.</a:t>
            </a:r>
          </a:p>
        </p:txBody>
      </p:sp>
    </p:spTree>
    <p:extLst>
      <p:ext uri="{BB962C8B-B14F-4D97-AF65-F5344CB8AC3E}">
        <p14:creationId xmlns:p14="http://schemas.microsoft.com/office/powerpoint/2010/main" val="132377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 Sheet (1)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86" y="1417638"/>
            <a:ext cx="7444459" cy="51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 Sheet (2)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2" y="1591737"/>
            <a:ext cx="7877175" cy="53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Examination Sheet (1)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4" y="1430164"/>
            <a:ext cx="8481050" cy="53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4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Examinee Completing the Written Examination Sheet (2)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9" t="33466" r="76984" b="27266"/>
          <a:stretch/>
        </p:blipFill>
        <p:spPr>
          <a:xfrm>
            <a:off x="446314" y="1580606"/>
            <a:ext cx="11299372" cy="51233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78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Examiner Completing the Written Examination Sheet (3)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20" t="44154" r="14153" b="17720"/>
          <a:stretch/>
        </p:blipFill>
        <p:spPr>
          <a:xfrm>
            <a:off x="40085" y="1769806"/>
            <a:ext cx="12230570" cy="45572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974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Written Examination Questions with Answer Key </a:t>
            </a:r>
            <a:br>
              <a:rPr lang="en-US" sz="4000" dirty="0"/>
            </a:br>
            <a:r>
              <a:rPr lang="en-US" sz="3100" b="1" cap="all" dirty="0"/>
              <a:t>for Evaluator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85EC5C-E0D3-48BD-9060-0B03062DF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1" b="25376"/>
          <a:stretch/>
        </p:blipFill>
        <p:spPr>
          <a:xfrm>
            <a:off x="3097936" y="1417638"/>
            <a:ext cx="5146581" cy="54403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179E8-5A1F-4C34-9ECB-378F51AA2241}"/>
              </a:ext>
            </a:extLst>
          </p:cNvPr>
          <p:cNvSpPr/>
          <p:nvPr/>
        </p:nvSpPr>
        <p:spPr>
          <a:xfrm>
            <a:off x="7375115" y="2207491"/>
            <a:ext cx="673769" cy="4650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3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53757298"/>
              </p:ext>
            </p:extLst>
          </p:nvPr>
        </p:nvGraphicFramePr>
        <p:xfrm>
          <a:off x="1482724" y="1575453"/>
          <a:ext cx="9226551" cy="47270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2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Tester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Evaluator/ Proctor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Registration Sheet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9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Written Examination Question</a:t>
                      </a:r>
                      <a:r>
                        <a:rPr lang="en-US" sz="2400" baseline="0" dirty="0">
                          <a:latin typeface="+mj-lt"/>
                        </a:rPr>
                        <a:t>s Handout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9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Written Examination Question version with Answer</a:t>
                      </a:r>
                      <a:r>
                        <a:rPr lang="en-US" sz="2400" baseline="0" dirty="0">
                          <a:latin typeface="+mj-lt"/>
                        </a:rPr>
                        <a:t> key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Examination Sheet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C5B82F-3CF6-43A5-B30E-3112FC1E46D9}"/>
              </a:ext>
            </a:extLst>
          </p:cNvPr>
          <p:cNvSpPr txBox="1"/>
          <p:nvPr/>
        </p:nvSpPr>
        <p:spPr>
          <a:xfrm>
            <a:off x="5584680" y="2525910"/>
            <a:ext cx="161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798E1-DBF2-4DC4-9AF0-70EB331822F7}"/>
              </a:ext>
            </a:extLst>
          </p:cNvPr>
          <p:cNvSpPr txBox="1"/>
          <p:nvPr/>
        </p:nvSpPr>
        <p:spPr>
          <a:xfrm>
            <a:off x="7833348" y="2324369"/>
            <a:ext cx="276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and 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F651F-E417-415B-B1C6-925CC3BDF63E}"/>
              </a:ext>
            </a:extLst>
          </p:cNvPr>
          <p:cNvSpPr txBox="1"/>
          <p:nvPr/>
        </p:nvSpPr>
        <p:spPr>
          <a:xfrm>
            <a:off x="7989307" y="3172777"/>
            <a:ext cx="2749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before and after examination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B5CD6-1799-41CE-83BE-75B1AD402C96}"/>
              </a:ext>
            </a:extLst>
          </p:cNvPr>
          <p:cNvSpPr txBox="1"/>
          <p:nvPr/>
        </p:nvSpPr>
        <p:spPr>
          <a:xfrm>
            <a:off x="4648055" y="3253254"/>
            <a:ext cx="3295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as resource during the examination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280F3-7B8D-44EA-A233-90647D783895}"/>
              </a:ext>
            </a:extLst>
          </p:cNvPr>
          <p:cNvSpPr txBox="1"/>
          <p:nvPr/>
        </p:nvSpPr>
        <p:spPr>
          <a:xfrm>
            <a:off x="7569823" y="4483948"/>
            <a:ext cx="3295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to grade examination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BB3BC-33FC-4F35-BD8C-0B7F5EEF481A}"/>
              </a:ext>
            </a:extLst>
          </p:cNvPr>
          <p:cNvSpPr txBox="1"/>
          <p:nvPr/>
        </p:nvSpPr>
        <p:spPr>
          <a:xfrm>
            <a:off x="4968488" y="4651473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NOT NEED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399D23-357E-4E59-B0C1-9EA33AAB0717}"/>
              </a:ext>
            </a:extLst>
          </p:cNvPr>
          <p:cNvSpPr txBox="1"/>
          <p:nvPr/>
        </p:nvSpPr>
        <p:spPr>
          <a:xfrm>
            <a:off x="4838555" y="5449364"/>
            <a:ext cx="3105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to record exam answer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FD6A1A-0A3E-4BF2-B666-71BB8CF4D1D5}"/>
              </a:ext>
            </a:extLst>
          </p:cNvPr>
          <p:cNvSpPr txBox="1"/>
          <p:nvPr/>
        </p:nvSpPr>
        <p:spPr>
          <a:xfrm>
            <a:off x="8016874" y="5602107"/>
            <a:ext cx="269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and grade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E2ECE6-93FE-4E38-BBD2-E8816B926C0A}"/>
              </a:ext>
            </a:extLst>
          </p:cNvPr>
          <p:cNvSpPr txBox="1">
            <a:spLocks/>
          </p:cNvSpPr>
          <p:nvPr/>
        </p:nvSpPr>
        <p:spPr>
          <a:xfrm>
            <a:off x="0" y="210339"/>
            <a:ext cx="12192000" cy="83099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>
                <a:solidFill>
                  <a:prstClr val="whit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4400"/>
              <a:t>Roles and Responsibility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19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white"/>
                </a:solidFill>
              </a:rPr>
              <a:t>Roles and Responsibility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390841"/>
              </p:ext>
            </p:extLst>
          </p:nvPr>
        </p:nvGraphicFramePr>
        <p:xfrm>
          <a:off x="720212" y="1641576"/>
          <a:ext cx="10751575" cy="47897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7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4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Tester</a:t>
                      </a:r>
                      <a:r>
                        <a:rPr lang="en-US" sz="2800" baseline="0" dirty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Evaluator/ Proctor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Registration Sheet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Review and 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6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Written Examination Question</a:t>
                      </a:r>
                      <a:r>
                        <a:rPr lang="en-US" sz="2800" baseline="0" dirty="0">
                          <a:latin typeface="+mj-lt"/>
                        </a:rPr>
                        <a:t> version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as resource during the examination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Keep before and after examination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9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Written Examination Question version with Answer</a:t>
                      </a:r>
                      <a:r>
                        <a:rPr lang="en-US" sz="2800" baseline="0" dirty="0">
                          <a:latin typeface="+mj-lt"/>
                        </a:rPr>
                        <a:t> key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</a:rPr>
                        <a:t>DOES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NOT NEED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to grade examination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6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Examination Result</a:t>
                      </a:r>
                      <a:r>
                        <a:rPr lang="en-US" sz="2800" baseline="0" dirty="0">
                          <a:latin typeface="+mj-lt"/>
                        </a:rPr>
                        <a:t> form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to record exam 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Review and grade</a:t>
                      </a:r>
                    </a:p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different written examination tools?</a:t>
            </a:r>
          </a:p>
          <a:p>
            <a:r>
              <a:rPr lang="en-US" dirty="0"/>
              <a:t>Who uses the Written examination question version</a:t>
            </a:r>
          </a:p>
          <a:p>
            <a:r>
              <a:rPr lang="en-US" dirty="0"/>
              <a:t>Who uses the Written examination question version with answer key?</a:t>
            </a:r>
          </a:p>
          <a:p>
            <a:r>
              <a:rPr lang="en-US" dirty="0"/>
              <a:t>How is the written examination graded?</a:t>
            </a:r>
          </a:p>
        </p:txBody>
      </p:sp>
    </p:spTree>
    <p:extLst>
      <p:ext uri="{BB962C8B-B14F-4D97-AF65-F5344CB8AC3E}">
        <p14:creationId xmlns:p14="http://schemas.microsoft.com/office/powerpoint/2010/main" val="271501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525963"/>
          </a:xfrm>
        </p:spPr>
        <p:txBody>
          <a:bodyPr/>
          <a:lstStyle/>
          <a:p>
            <a:r>
              <a:rPr lang="en-US" dirty="0"/>
              <a:t>At the end of the session, you will be able to:</a:t>
            </a:r>
          </a:p>
          <a:p>
            <a:pPr lvl="1"/>
            <a:r>
              <a:rPr lang="en-US" dirty="0"/>
              <a:t>Describe the different written examination tools</a:t>
            </a:r>
          </a:p>
          <a:p>
            <a:pPr lvl="1"/>
            <a:r>
              <a:rPr lang="en-US" dirty="0"/>
              <a:t>Understand the purpose of the written examination tools</a:t>
            </a:r>
          </a:p>
          <a:p>
            <a:pPr lvl="1"/>
            <a:r>
              <a:rPr lang="en-US" dirty="0"/>
              <a:t>Understand how to grade the written examination</a:t>
            </a:r>
          </a:p>
        </p:txBody>
      </p:sp>
    </p:spTree>
    <p:extLst>
      <p:ext uri="{BB962C8B-B14F-4D97-AF65-F5344CB8AC3E}">
        <p14:creationId xmlns:p14="http://schemas.microsoft.com/office/powerpoint/2010/main" val="311509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4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B3E6F-425E-465E-86E2-1C6BC3F4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Written Examination</a:t>
            </a:r>
            <a:endParaRPr lang="en-US" sz="4800" dirty="0"/>
          </a:p>
        </p:txBody>
      </p:sp>
      <p:sp>
        <p:nvSpPr>
          <p:cNvPr id="62" name="Rectangle 4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5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08CF-93E0-40AB-9B6C-DC15F9816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Examination Model</a:t>
            </a:r>
          </a:p>
          <a:p>
            <a:r>
              <a:rPr lang="en-US" sz="2000" dirty="0"/>
              <a:t>25 questions over 1 hr. exam time</a:t>
            </a:r>
          </a:p>
          <a:p>
            <a:r>
              <a:rPr lang="en-US" sz="2000" dirty="0"/>
              <a:t>Content covers 9 testing topic areas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Each content area comprises a specific percentage of the 25-question exam.</a:t>
            </a:r>
          </a:p>
          <a:p>
            <a:r>
              <a:rPr lang="en-US" sz="2000" dirty="0"/>
              <a:t>Question bank with 170 questions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4" name="Rectangle 5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C722D1-9040-4A44-931C-20C3CE068472}"/>
              </a:ext>
            </a:extLst>
          </p:cNvPr>
          <p:cNvGraphicFramePr>
            <a:graphicFrameLocks noGrp="1"/>
          </p:cNvGraphicFramePr>
          <p:nvPr/>
        </p:nvGraphicFramePr>
        <p:xfrm>
          <a:off x="5412665" y="2341903"/>
          <a:ext cx="5800767" cy="38970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0598">
                  <a:extLst>
                    <a:ext uri="{9D8B030D-6E8A-4147-A177-3AD203B41FA5}">
                      <a16:colId xmlns:a16="http://schemas.microsoft.com/office/drawing/2014/main" val="2267056891"/>
                    </a:ext>
                  </a:extLst>
                </a:gridCol>
                <a:gridCol w="1425162">
                  <a:extLst>
                    <a:ext uri="{9D8B030D-6E8A-4147-A177-3AD203B41FA5}">
                      <a16:colId xmlns:a16="http://schemas.microsoft.com/office/drawing/2014/main" val="947275482"/>
                    </a:ext>
                  </a:extLst>
                </a:gridCol>
                <a:gridCol w="2525549">
                  <a:extLst>
                    <a:ext uri="{9D8B030D-6E8A-4147-A177-3AD203B41FA5}">
                      <a16:colId xmlns:a16="http://schemas.microsoft.com/office/drawing/2014/main" val="1706379673"/>
                    </a:ext>
                  </a:extLst>
                </a:gridCol>
                <a:gridCol w="682509">
                  <a:extLst>
                    <a:ext uri="{9D8B030D-6E8A-4147-A177-3AD203B41FA5}">
                      <a16:colId xmlns:a16="http://schemas.microsoft.com/office/drawing/2014/main" val="1051599970"/>
                    </a:ext>
                  </a:extLst>
                </a:gridCol>
                <a:gridCol w="776949">
                  <a:extLst>
                    <a:ext uri="{9D8B030D-6E8A-4147-A177-3AD203B41FA5}">
                      <a16:colId xmlns:a16="http://schemas.microsoft.com/office/drawing/2014/main" val="233003904"/>
                    </a:ext>
                  </a:extLst>
                </a:gridCol>
              </a:tblGrid>
              <a:tr h="333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93900" algn="r"/>
                        </a:tabLst>
                      </a:pPr>
                      <a:r>
                        <a:rPr lang="en-US" sz="1000">
                          <a:effectLst/>
                        </a:rPr>
                        <a:t>Area code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93900" algn="r"/>
                        </a:tabLst>
                      </a:pPr>
                      <a:r>
                        <a:rPr lang="en-US" sz="1000">
                          <a:effectLst/>
                        </a:rPr>
                        <a:t>Content Area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93900" algn="r"/>
                        </a:tabLs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93900" algn="r"/>
                        </a:tabLst>
                      </a:pPr>
                      <a:r>
                        <a:rPr lang="en-US" sz="1000">
                          <a:effectLst/>
                        </a:rPr>
                        <a:t>Number of questions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93900" algn="r"/>
                        </a:tabLst>
                      </a:pPr>
                      <a:r>
                        <a:rPr lang="en-US" sz="1000">
                          <a:effectLst/>
                        </a:rPr>
                        <a:t>Examination Percentage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1856897536"/>
                  </a:ext>
                </a:extLst>
              </a:tr>
              <a:tr h="371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Overview of Quality Assurance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 principles and practices of quality implemented in HIV rapid test setting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2720419058"/>
                  </a:ext>
                </a:extLst>
              </a:tr>
              <a:tr h="371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Overview HIV Rapid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 knowledge pertaining to HIV and HIV rapid testing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2697804845"/>
                  </a:ext>
                </a:extLst>
              </a:tr>
              <a:tr h="371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Safety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Safety measures and practices implemented in HIV rapid testing setting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660194990"/>
                  </a:ext>
                </a:extLst>
              </a:tr>
              <a:tr h="371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Specimen Collection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Processes related to the Collection Specimens specifically for HIV rapid testing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1138381834"/>
                  </a:ext>
                </a:extLst>
              </a:tr>
              <a:tr h="371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HIV Testing Algorithm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Sequence in which HIV Rapid Testing is performed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1638862530"/>
                  </a:ext>
                </a:extLst>
              </a:tr>
              <a:tr h="371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Record keeping /Documentation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Methods used to create, capture, maintain, and dispose of HIV rapid test data.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3040117027"/>
                  </a:ext>
                </a:extLst>
              </a:tr>
              <a:tr h="499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External Quality Assessment/ Proficiency testing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System used for objectively review the testing site operation and performance using an external organization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4050168754"/>
                  </a:ext>
                </a:extLst>
              </a:tr>
              <a:tr h="499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Professional Ethics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Personnel, organizational, and corporate standards of behavior expected by HIV rapid test professionals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1365924638"/>
                  </a:ext>
                </a:extLst>
              </a:tr>
              <a:tr h="333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Inventory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Monitoring and control of commodity pertaining to HIV rapid testing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1" marR="25261" marT="0" marB="0" anchor="ctr"/>
                </a:tc>
                <a:extLst>
                  <a:ext uri="{0D108BD9-81ED-4DB2-BD59-A6C34878D82A}">
                    <a16:rowId xmlns:a16="http://schemas.microsoft.com/office/drawing/2014/main" val="3320083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0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Generating Written Exam Questions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4502" y="1417638"/>
          <a:ext cx="11756572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25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1. Create 25 question codes using the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Exam Question Generator</a:t>
            </a:r>
          </a:p>
        </p:txBody>
      </p:sp>
      <p:pic>
        <p:nvPicPr>
          <p:cNvPr id="11" name="Picture 1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2F8BC04-9FD3-4B8C-B406-CA29EB751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r="468"/>
          <a:stretch/>
        </p:blipFill>
        <p:spPr>
          <a:xfrm>
            <a:off x="1007826" y="1639613"/>
            <a:ext cx="10176347" cy="51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2. Transfer the question codes to the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Question Codes Tracker</a:t>
            </a:r>
          </a:p>
        </p:txBody>
      </p:sp>
      <p:pic>
        <p:nvPicPr>
          <p:cNvPr id="8" name="Picture 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C1F65EE-689D-4EAE-97C0-53A35E01E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r="468"/>
          <a:stretch/>
        </p:blipFill>
        <p:spPr>
          <a:xfrm>
            <a:off x="169612" y="2605199"/>
            <a:ext cx="4912054" cy="2804651"/>
          </a:xfrm>
          <a:prstGeom prst="rect">
            <a:avLst/>
          </a:prstGeom>
        </p:spPr>
      </p:pic>
      <p:pic>
        <p:nvPicPr>
          <p:cNvPr id="16" name="Picture 1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F25811B9-060C-4DAE-8D43-9239140CD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7"/>
          <a:stretch/>
        </p:blipFill>
        <p:spPr>
          <a:xfrm>
            <a:off x="5246913" y="1533685"/>
            <a:ext cx="6775475" cy="516541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782207" y="3846786"/>
            <a:ext cx="1156138" cy="315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9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3. Select the matching questions from the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Question Bank</a:t>
            </a:r>
          </a:p>
        </p:txBody>
      </p:sp>
      <p:pic>
        <p:nvPicPr>
          <p:cNvPr id="10" name="Picture 9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562BF59-0A6C-40A2-96C5-6FD40D566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r="468"/>
          <a:stretch/>
        </p:blipFill>
        <p:spPr>
          <a:xfrm>
            <a:off x="77084" y="2178947"/>
            <a:ext cx="5709841" cy="3594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177159" y="3617570"/>
            <a:ext cx="3549800" cy="124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9A06C6-A721-43D4-A104-11AF16402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8" b="3622"/>
          <a:stretch/>
        </p:blipFill>
        <p:spPr>
          <a:xfrm>
            <a:off x="5891648" y="1545021"/>
            <a:ext cx="6223268" cy="48557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4726959" y="3634076"/>
            <a:ext cx="1534496" cy="2087485"/>
            <a:chOff x="-335052" y="4869189"/>
            <a:chExt cx="1123384" cy="2365540"/>
          </a:xfrm>
        </p:grpSpPr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-335052" y="4886112"/>
              <a:ext cx="1123384" cy="6052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-335052" y="4869189"/>
              <a:ext cx="1123384" cy="23655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252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4. Transfer the Matching Questions to the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Written Examination Question Template </a:t>
            </a:r>
            <a:r>
              <a:rPr lang="en-US" dirty="0"/>
              <a:t>and</a:t>
            </a:r>
            <a:r>
              <a:rPr lang="en-US" dirty="0">
                <a:solidFill>
                  <a:srgbClr val="FFC000"/>
                </a:solidFill>
              </a:rPr>
              <a:t> Answer Key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47" t="25396" r="75965" b="27826"/>
          <a:stretch/>
        </p:blipFill>
        <p:spPr>
          <a:xfrm>
            <a:off x="4540946" y="1724298"/>
            <a:ext cx="7417087" cy="49900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169818" y="1498447"/>
            <a:ext cx="5094513" cy="4549656"/>
            <a:chOff x="169818" y="1498447"/>
            <a:chExt cx="5094513" cy="4549656"/>
          </a:xfrm>
        </p:grpSpPr>
        <p:pic>
          <p:nvPicPr>
            <p:cNvPr id="7" name="Content Placeholder 7"/>
            <p:cNvPicPr>
              <a:picLocks noChangeAspect="1"/>
            </p:cNvPicPr>
            <p:nvPr/>
          </p:nvPicPr>
          <p:blipFill rotWithShape="1">
            <a:blip r:embed="rId4"/>
            <a:srcRect r="78532" b="10591"/>
            <a:stretch/>
          </p:blipFill>
          <p:spPr>
            <a:xfrm>
              <a:off x="169818" y="1498447"/>
              <a:ext cx="3927570" cy="347562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3840480" y="2728248"/>
              <a:ext cx="1423851" cy="11977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753396" y="3343642"/>
              <a:ext cx="1510935" cy="16304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753396" y="4661554"/>
              <a:ext cx="1510935" cy="13865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112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45966"/>
            <a:ext cx="12188952" cy="113369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5. Creating Written Examination Packet for the Evaluator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4899E9-E99C-9F2D-02DE-EE37E6E02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0993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AFE3D9FC-D1E2-40AC-B1F0-48D4A6EEF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1812" y="2663058"/>
            <a:ext cx="1531883" cy="15318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CBE58E-F603-40BC-87DE-938EEE44C5F8}"/>
              </a:ext>
            </a:extLst>
          </p:cNvPr>
          <p:cNvCxnSpPr/>
          <p:nvPr/>
        </p:nvCxnSpPr>
        <p:spPr>
          <a:xfrm>
            <a:off x="5896303" y="18288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9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649</Words>
  <Application>Microsoft Office PowerPoint</Application>
  <PresentationFormat>Widescreen</PresentationFormat>
  <Paragraphs>137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Verdana</vt:lpstr>
      <vt:lpstr>1_Office Theme</vt:lpstr>
      <vt:lpstr>think-cell Folie</vt:lpstr>
      <vt:lpstr>Managing the Written Examination</vt:lpstr>
      <vt:lpstr>Learning Objectives</vt:lpstr>
      <vt:lpstr>Written Examination</vt:lpstr>
      <vt:lpstr>Steps for Generating Written Exam Questions</vt:lpstr>
      <vt:lpstr>Step 1. Create 25 question codes using the  Exam Question Generator</vt:lpstr>
      <vt:lpstr>Step 2. Transfer the question codes to the  Question Codes Tracker</vt:lpstr>
      <vt:lpstr>Step 3. Select the matching questions from the  Question Bank</vt:lpstr>
      <vt:lpstr>Step 4. Transfer the Matching Questions to the  Written Examination Question Template and Answer Key</vt:lpstr>
      <vt:lpstr>5. Creating Written Examination Packet for the Evaluator</vt:lpstr>
      <vt:lpstr>Written Examination Question Handout</vt:lpstr>
      <vt:lpstr>Registration Sheet (1)</vt:lpstr>
      <vt:lpstr>Registration Sheet (2)</vt:lpstr>
      <vt:lpstr>Written Examination Sheet (1)</vt:lpstr>
      <vt:lpstr>Examinee Completing the Written Examination Sheet (2)</vt:lpstr>
      <vt:lpstr>Examiner Completing the Written Examination Sheet (3)</vt:lpstr>
      <vt:lpstr>Written Examination Questions with Answer Key  for Evaluator</vt:lpstr>
      <vt:lpstr>PowerPoint Presentation</vt:lpstr>
      <vt:lpstr>Roles and Responsibility</vt:lpstr>
      <vt:lpstr>Summary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the Offline Competency Assessment Tools</dc:title>
  <dc:creator>Kalou, Mireille B. (CDC/CGH/DGHT)</dc:creator>
  <cp:lastModifiedBy>Jackson, Keisha G. (CDC/DDPHSIS/CGH/OD)</cp:lastModifiedBy>
  <cp:revision>28</cp:revision>
  <dcterms:created xsi:type="dcterms:W3CDTF">2017-04-18T20:57:07Z</dcterms:created>
  <dcterms:modified xsi:type="dcterms:W3CDTF">2022-12-23T16:10:52Z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2022-12-23T16:06:59Z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1564ee08-5dc1-4228-99c2-37c1443d5027</vt:lpwstr>
  </property>
  <property fmtid="{D5CDD505-2E9C-101B-9397-08002B2CF9AE}" pid="8" name="MSIP_Label_7b94a7b8-f06c-4dfe-bdcc-9b548fd58c31_ContentBits">
    <vt:lpwstr>0</vt:lpwstr>
  </property>
</Properties>
</file>